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78" y="-2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238ED-A863-414A-96FF-B33CB89C0810}" type="datetimeFigureOut">
              <a:rPr lang="ru-RU" smtClean="0"/>
              <a:pPr/>
              <a:t>16.06.2021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C51F14F-3B88-49E1-A076-B818DBDDAE8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238ED-A863-414A-96FF-B33CB89C0810}" type="datetimeFigureOut">
              <a:rPr lang="ru-RU" smtClean="0"/>
              <a:pPr/>
              <a:t>16.06.2021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1F14F-3B88-49E1-A076-B818DBDDAE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CC51F14F-3B88-49E1-A076-B818DBDDAE8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238ED-A863-414A-96FF-B33CB89C0810}" type="datetimeFigureOut">
              <a:rPr lang="ru-RU" smtClean="0"/>
              <a:pPr/>
              <a:t>16.06.2021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238ED-A863-414A-96FF-B33CB89C0810}" type="datetimeFigureOut">
              <a:rPr lang="ru-RU" smtClean="0"/>
              <a:pPr/>
              <a:t>16.06.2021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CC51F14F-3B88-49E1-A076-B818DBDDAE8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238ED-A863-414A-96FF-B33CB89C0810}" type="datetimeFigureOut">
              <a:rPr lang="ru-RU" smtClean="0"/>
              <a:pPr/>
              <a:t>16.06.2021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C51F14F-3B88-49E1-A076-B818DBDDAE8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009238ED-A863-414A-96FF-B33CB89C0810}" type="datetimeFigureOut">
              <a:rPr lang="ru-RU" smtClean="0"/>
              <a:pPr/>
              <a:t>16.06.2021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1F14F-3B88-49E1-A076-B818DBDDAE8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238ED-A863-414A-96FF-B33CB89C0810}" type="datetimeFigureOut">
              <a:rPr lang="ru-RU" smtClean="0"/>
              <a:pPr/>
              <a:t>16.06.2021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CC51F14F-3B88-49E1-A076-B818DBDDAE8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238ED-A863-414A-96FF-B33CB89C0810}" type="datetimeFigureOut">
              <a:rPr lang="ru-RU" smtClean="0"/>
              <a:pPr/>
              <a:t>16.06.2021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CC51F14F-3B88-49E1-A076-B818DBDDAE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238ED-A863-414A-96FF-B33CB89C0810}" type="datetimeFigureOut">
              <a:rPr lang="ru-RU" smtClean="0"/>
              <a:pPr/>
              <a:t>16.06.2021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C51F14F-3B88-49E1-A076-B818DBDDAE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C51F14F-3B88-49E1-A076-B818DBDDAE8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238ED-A863-414A-96FF-B33CB89C0810}" type="datetimeFigureOut">
              <a:rPr lang="ru-RU" smtClean="0"/>
              <a:pPr/>
              <a:t>16.06.2021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CC51F14F-3B88-49E1-A076-B818DBDDAE8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009238ED-A863-414A-96FF-B33CB89C0810}" type="datetimeFigureOut">
              <a:rPr lang="ru-RU" smtClean="0"/>
              <a:pPr/>
              <a:t>16.06.2021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009238ED-A863-414A-96FF-B33CB89C0810}" type="datetimeFigureOut">
              <a:rPr lang="ru-RU" smtClean="0"/>
              <a:pPr/>
              <a:t>16.06.2021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C51F14F-3B88-49E1-A076-B818DBDDAE8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sz="2400" dirty="0" smtClean="0"/>
              <a:t>1</a:t>
            </a:r>
            <a:r>
              <a:rPr lang="en-US" sz="2400" smtClean="0"/>
              <a:t>0</a:t>
            </a:r>
            <a:r>
              <a:rPr lang="uk-UA" smtClean="0"/>
              <a:t> </a:t>
            </a:r>
            <a:r>
              <a:rPr lang="uk-UA" dirty="0" smtClean="0"/>
              <a:t>клас</a:t>
            </a:r>
          </a:p>
          <a:p>
            <a:r>
              <a:rPr lang="uk-UA" dirty="0" smtClean="0"/>
              <a:t>Анісімова </a:t>
            </a:r>
            <a:r>
              <a:rPr lang="uk-UA" dirty="0" err="1" smtClean="0"/>
              <a:t>с.м</a:t>
            </a:r>
            <a:r>
              <a:rPr lang="uk-UA" dirty="0" smtClean="0"/>
              <a:t>.</a:t>
            </a: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О.Олесь</a:t>
            </a:r>
            <a:br>
              <a:rPr lang="uk-UA" dirty="0" smtClean="0"/>
            </a:br>
            <a:r>
              <a:rPr lang="uk-UA" dirty="0" err="1" smtClean="0"/>
              <a:t>“Чари</a:t>
            </a:r>
            <a:r>
              <a:rPr lang="uk-UA" dirty="0" smtClean="0"/>
              <a:t> </a:t>
            </a:r>
            <a:r>
              <a:rPr lang="uk-UA" dirty="0" err="1" smtClean="0"/>
              <a:t>ночі”</a:t>
            </a:r>
            <a:endParaRPr lang="ru-RU" dirty="0"/>
          </a:p>
        </p:txBody>
      </p:sp>
      <p:pic>
        <p:nvPicPr>
          <p:cNvPr id="4" name="Picture 2" descr="Цитати великих українців про мову | ДивенСвіт"/>
          <p:cNvPicPr>
            <a:picLocks noChangeAspect="1" noChangeArrowheads="1"/>
          </p:cNvPicPr>
          <p:nvPr/>
        </p:nvPicPr>
        <p:blipFill>
          <a:blip r:embed="rId2" cstate="print"/>
          <a:srcRect b="11851"/>
          <a:stretch>
            <a:fillRect/>
          </a:stretch>
        </p:blipFill>
        <p:spPr bwMode="auto">
          <a:xfrm>
            <a:off x="2699792" y="3717032"/>
            <a:ext cx="3528392" cy="240639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Художні</a:t>
            </a:r>
            <a:r>
              <a:rPr lang="ru-RU" dirty="0" smtClean="0"/>
              <a:t> </a:t>
            </a:r>
            <a:r>
              <a:rPr lang="ru-RU" dirty="0" err="1" smtClean="0"/>
              <a:t>засоби</a:t>
            </a:r>
            <a:r>
              <a:rPr lang="ru-RU" dirty="0" smtClean="0"/>
              <a:t> “</a:t>
            </a:r>
            <a:r>
              <a:rPr lang="ru-RU" dirty="0" err="1" smtClean="0"/>
              <a:t>Чари</a:t>
            </a:r>
            <a:r>
              <a:rPr lang="ru-RU" dirty="0" smtClean="0"/>
              <a:t> </a:t>
            </a:r>
            <a:r>
              <a:rPr lang="ru-RU" dirty="0" err="1" smtClean="0"/>
              <a:t>ночі</a:t>
            </a:r>
            <a:r>
              <a:rPr lang="ru-RU" dirty="0" smtClean="0"/>
              <a:t>”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926288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>
                <a:solidFill>
                  <a:schemeClr val="tx2"/>
                </a:solidFill>
              </a:rPr>
              <a:t> “</a:t>
            </a:r>
            <a:r>
              <a:rPr lang="ru-RU" dirty="0" err="1" smtClean="0">
                <a:solidFill>
                  <a:schemeClr val="tx2"/>
                </a:solidFill>
              </a:rPr>
              <a:t>Сміються</a:t>
            </a:r>
            <a:r>
              <a:rPr lang="ru-RU" dirty="0" smtClean="0">
                <a:solidFill>
                  <a:schemeClr val="tx2"/>
                </a:solidFill>
              </a:rPr>
              <a:t>, </a:t>
            </a:r>
            <a:r>
              <a:rPr lang="ru-RU" dirty="0" err="1" smtClean="0">
                <a:solidFill>
                  <a:schemeClr val="tx2"/>
                </a:solidFill>
              </a:rPr>
              <a:t>плачуть</a:t>
            </a:r>
            <a:r>
              <a:rPr lang="ru-RU" dirty="0" smtClean="0">
                <a:solidFill>
                  <a:schemeClr val="tx2"/>
                </a:solidFill>
              </a:rPr>
              <a:t> </a:t>
            </a:r>
            <a:r>
              <a:rPr lang="ru-RU" dirty="0" err="1" smtClean="0">
                <a:solidFill>
                  <a:schemeClr val="tx2"/>
                </a:solidFill>
              </a:rPr>
              <a:t>солов’ї</a:t>
            </a:r>
            <a:r>
              <a:rPr lang="ru-RU" dirty="0" smtClean="0">
                <a:solidFill>
                  <a:schemeClr val="tx2"/>
                </a:solidFill>
              </a:rPr>
              <a:t>” – </a:t>
            </a:r>
            <a:r>
              <a:rPr lang="ru-RU" dirty="0" err="1" smtClean="0">
                <a:solidFill>
                  <a:schemeClr val="accent1"/>
                </a:solidFill>
              </a:rPr>
              <a:t>антоніми</a:t>
            </a:r>
            <a:r>
              <a:rPr lang="ru-RU" dirty="0" smtClean="0">
                <a:solidFill>
                  <a:schemeClr val="tx2"/>
                </a:solidFill>
              </a:rPr>
              <a:t>. </a:t>
            </a:r>
          </a:p>
          <a:p>
            <a:r>
              <a:rPr lang="ru-RU" dirty="0" err="1" smtClean="0">
                <a:solidFill>
                  <a:schemeClr val="tx2"/>
                </a:solidFill>
              </a:rPr>
              <a:t>Також</a:t>
            </a:r>
            <a:r>
              <a:rPr lang="ru-RU" dirty="0" smtClean="0">
                <a:solidFill>
                  <a:schemeClr val="tx2"/>
                </a:solidFill>
              </a:rPr>
              <a:t> </a:t>
            </a:r>
            <a:r>
              <a:rPr lang="ru-RU" dirty="0" err="1" smtClean="0">
                <a:solidFill>
                  <a:schemeClr val="tx2"/>
                </a:solidFill>
              </a:rPr>
              <a:t>використовуються</a:t>
            </a:r>
            <a:r>
              <a:rPr lang="ru-RU" dirty="0" smtClean="0">
                <a:solidFill>
                  <a:schemeClr val="tx2"/>
                </a:solidFill>
              </a:rPr>
              <a:t> </a:t>
            </a:r>
            <a:r>
              <a:rPr lang="ru-RU" dirty="0" err="1" smtClean="0">
                <a:solidFill>
                  <a:schemeClr val="accent1"/>
                </a:solidFill>
              </a:rPr>
              <a:t>метафори</a:t>
            </a:r>
            <a:r>
              <a:rPr lang="ru-RU" dirty="0" smtClean="0">
                <a:solidFill>
                  <a:schemeClr val="accent1"/>
                </a:solidFill>
              </a:rPr>
              <a:t>, анафора, </a:t>
            </a:r>
            <a:r>
              <a:rPr lang="ru-RU" dirty="0" err="1" smtClean="0">
                <a:solidFill>
                  <a:schemeClr val="accent1"/>
                </a:solidFill>
              </a:rPr>
              <a:t>епітети</a:t>
            </a:r>
            <a:r>
              <a:rPr lang="ru-RU" dirty="0" smtClean="0">
                <a:solidFill>
                  <a:schemeClr val="accent1"/>
                </a:solidFill>
              </a:rPr>
              <a:t>, </a:t>
            </a:r>
            <a:r>
              <a:rPr lang="ru-RU" dirty="0" err="1" smtClean="0">
                <a:solidFill>
                  <a:schemeClr val="accent1"/>
                </a:solidFill>
              </a:rPr>
              <a:t>асонанс</a:t>
            </a:r>
            <a:r>
              <a:rPr lang="ru-RU" dirty="0" smtClean="0">
                <a:solidFill>
                  <a:schemeClr val="accent1"/>
                </a:solidFill>
              </a:rPr>
              <a:t>, </a:t>
            </a:r>
            <a:r>
              <a:rPr lang="ru-RU" dirty="0" err="1" smtClean="0">
                <a:solidFill>
                  <a:schemeClr val="accent1"/>
                </a:solidFill>
              </a:rPr>
              <a:t>алітерація</a:t>
            </a:r>
            <a:r>
              <a:rPr lang="ru-RU" dirty="0" smtClean="0">
                <a:solidFill>
                  <a:schemeClr val="accent1"/>
                </a:solidFill>
              </a:rPr>
              <a:t>.  </a:t>
            </a:r>
          </a:p>
          <a:p>
            <a:pPr>
              <a:buNone/>
            </a:pPr>
            <a:r>
              <a:rPr lang="ru-RU" sz="2100" b="1" dirty="0" smtClean="0">
                <a:solidFill>
                  <a:schemeClr val="accent1"/>
                </a:solidFill>
              </a:rPr>
              <a:t>Анафора, </a:t>
            </a:r>
            <a:r>
              <a:rPr lang="ru-RU" sz="2100" b="1" dirty="0" err="1" smtClean="0">
                <a:solidFill>
                  <a:schemeClr val="accent1"/>
                </a:solidFill>
              </a:rPr>
              <a:t>або</a:t>
            </a:r>
            <a:r>
              <a:rPr lang="ru-RU" sz="2100" b="1" dirty="0" smtClean="0">
                <a:solidFill>
                  <a:schemeClr val="accent1"/>
                </a:solidFill>
              </a:rPr>
              <a:t> </a:t>
            </a:r>
            <a:r>
              <a:rPr lang="ru-RU" sz="2100" b="1" dirty="0" err="1" smtClean="0">
                <a:solidFill>
                  <a:schemeClr val="accent1"/>
                </a:solidFill>
              </a:rPr>
              <a:t>єдинопочаток</a:t>
            </a:r>
            <a:r>
              <a:rPr lang="ru-RU" sz="2100" dirty="0" smtClean="0">
                <a:solidFill>
                  <a:schemeClr val="tx2"/>
                </a:solidFill>
              </a:rPr>
              <a:t> – </a:t>
            </a:r>
            <a:r>
              <a:rPr lang="ru-RU" sz="2100" dirty="0" err="1" smtClean="0">
                <a:solidFill>
                  <a:schemeClr val="tx2"/>
                </a:solidFill>
              </a:rPr>
              <a:t>це</a:t>
            </a:r>
            <a:r>
              <a:rPr lang="ru-RU" sz="2100" dirty="0" smtClean="0">
                <a:solidFill>
                  <a:schemeClr val="tx2"/>
                </a:solidFill>
              </a:rPr>
              <a:t> </a:t>
            </a:r>
            <a:r>
              <a:rPr lang="ru-RU" sz="2100" dirty="0" err="1" smtClean="0">
                <a:solidFill>
                  <a:schemeClr val="tx2"/>
                </a:solidFill>
              </a:rPr>
              <a:t>повторення</a:t>
            </a:r>
            <a:r>
              <a:rPr lang="ru-RU" sz="2100" dirty="0" smtClean="0">
                <a:solidFill>
                  <a:schemeClr val="tx2"/>
                </a:solidFill>
              </a:rPr>
              <a:t> </a:t>
            </a:r>
            <a:r>
              <a:rPr lang="ru-RU" sz="2100" dirty="0" err="1" smtClean="0">
                <a:solidFill>
                  <a:schemeClr val="tx2"/>
                </a:solidFill>
              </a:rPr>
              <a:t>однакових</a:t>
            </a:r>
            <a:r>
              <a:rPr lang="ru-RU" sz="2100" dirty="0" smtClean="0">
                <a:solidFill>
                  <a:schemeClr val="tx2"/>
                </a:solidFill>
              </a:rPr>
              <a:t> </a:t>
            </a:r>
            <a:r>
              <a:rPr lang="ru-RU" sz="2100" dirty="0" err="1" smtClean="0">
                <a:solidFill>
                  <a:schemeClr val="tx2"/>
                </a:solidFill>
              </a:rPr>
              <a:t>звуків</a:t>
            </a:r>
            <a:r>
              <a:rPr lang="ru-RU" sz="2100" dirty="0" smtClean="0">
                <a:solidFill>
                  <a:schemeClr val="tx2"/>
                </a:solidFill>
              </a:rPr>
              <a:t>, </a:t>
            </a:r>
            <a:r>
              <a:rPr lang="ru-RU" sz="2100" dirty="0" err="1" smtClean="0">
                <a:solidFill>
                  <a:schemeClr val="tx2"/>
                </a:solidFill>
              </a:rPr>
              <a:t>складів</a:t>
            </a:r>
            <a:r>
              <a:rPr lang="ru-RU" sz="2100" dirty="0" smtClean="0">
                <a:solidFill>
                  <a:schemeClr val="tx2"/>
                </a:solidFill>
              </a:rPr>
              <a:t>, </a:t>
            </a:r>
            <a:r>
              <a:rPr lang="ru-RU" sz="2100" dirty="0" err="1" smtClean="0">
                <a:solidFill>
                  <a:schemeClr val="tx2"/>
                </a:solidFill>
              </a:rPr>
              <a:t>слів</a:t>
            </a:r>
            <a:r>
              <a:rPr lang="ru-RU" sz="2100" dirty="0" smtClean="0">
                <a:solidFill>
                  <a:schemeClr val="tx2"/>
                </a:solidFill>
              </a:rPr>
              <a:t> </a:t>
            </a:r>
            <a:r>
              <a:rPr lang="ru-RU" sz="2100" dirty="0" err="1" smtClean="0">
                <a:solidFill>
                  <a:schemeClr val="tx2"/>
                </a:solidFill>
              </a:rPr>
              <a:t>або</a:t>
            </a:r>
            <a:r>
              <a:rPr lang="ru-RU" sz="2100" dirty="0" smtClean="0">
                <a:solidFill>
                  <a:schemeClr val="tx2"/>
                </a:solidFill>
              </a:rPr>
              <a:t> </a:t>
            </a:r>
            <a:r>
              <a:rPr lang="ru-RU" sz="2100" dirty="0" err="1" smtClean="0">
                <a:solidFill>
                  <a:schemeClr val="tx2"/>
                </a:solidFill>
              </a:rPr>
              <a:t>словосполучень</a:t>
            </a:r>
            <a:r>
              <a:rPr lang="ru-RU" sz="2100" dirty="0" smtClean="0">
                <a:solidFill>
                  <a:schemeClr val="tx2"/>
                </a:solidFill>
              </a:rPr>
              <a:t> на початку </a:t>
            </a:r>
            <a:r>
              <a:rPr lang="ru-RU" sz="2100" dirty="0" err="1" smtClean="0">
                <a:solidFill>
                  <a:schemeClr val="tx2"/>
                </a:solidFill>
              </a:rPr>
              <a:t>віршованих</a:t>
            </a:r>
            <a:r>
              <a:rPr lang="ru-RU" sz="2100" dirty="0" smtClean="0">
                <a:solidFill>
                  <a:schemeClr val="tx2"/>
                </a:solidFill>
              </a:rPr>
              <a:t> </a:t>
            </a:r>
            <a:r>
              <a:rPr lang="ru-RU" sz="2100" dirty="0" err="1" smtClean="0">
                <a:solidFill>
                  <a:schemeClr val="tx2"/>
                </a:solidFill>
              </a:rPr>
              <a:t>рядків</a:t>
            </a:r>
            <a:r>
              <a:rPr lang="ru-RU" sz="2100" dirty="0" smtClean="0">
                <a:solidFill>
                  <a:schemeClr val="tx2"/>
                </a:solidFill>
              </a:rPr>
              <a:t> </a:t>
            </a:r>
            <a:r>
              <a:rPr lang="ru-RU" sz="2100" dirty="0" err="1" smtClean="0">
                <a:solidFill>
                  <a:schemeClr val="tx2"/>
                </a:solidFill>
              </a:rPr>
              <a:t>чи</a:t>
            </a:r>
            <a:r>
              <a:rPr lang="ru-RU" sz="2100" dirty="0" smtClean="0">
                <a:solidFill>
                  <a:schemeClr val="tx2"/>
                </a:solidFill>
              </a:rPr>
              <a:t> строф.</a:t>
            </a:r>
          </a:p>
          <a:p>
            <a:pPr>
              <a:buNone/>
            </a:pPr>
            <a:r>
              <a:rPr lang="vi-VN" sz="2100" b="1" dirty="0" smtClean="0">
                <a:solidFill>
                  <a:schemeClr val="accent1"/>
                </a:solidFill>
              </a:rPr>
              <a:t>Асона́нс</a:t>
            </a:r>
            <a:r>
              <a:rPr lang="uk-UA" sz="2100" dirty="0" smtClean="0">
                <a:solidFill>
                  <a:schemeClr val="tx2"/>
                </a:solidFill>
              </a:rPr>
              <a:t> </a:t>
            </a:r>
            <a:r>
              <a:rPr lang="vi-VN" sz="2100" dirty="0" smtClean="0">
                <a:solidFill>
                  <a:schemeClr val="tx2"/>
                </a:solidFill>
              </a:rPr>
              <a:t>— повторення однакових голосних звуків у рядку або строфі, що надає віршованій мові милозвучності, підсилює </a:t>
            </a:r>
            <a:r>
              <a:rPr lang="en-US" sz="2100" dirty="0" err="1" smtClean="0">
                <a:solidFill>
                  <a:schemeClr val="tx2"/>
                </a:solidFill>
              </a:rPr>
              <a:t>ïï</a:t>
            </a:r>
            <a:r>
              <a:rPr lang="en-US" sz="2100" dirty="0" smtClean="0">
                <a:solidFill>
                  <a:schemeClr val="tx2"/>
                </a:solidFill>
              </a:rPr>
              <a:t> </a:t>
            </a:r>
            <a:r>
              <a:rPr lang="vi-VN" sz="2100" dirty="0" smtClean="0">
                <a:solidFill>
                  <a:schemeClr val="tx2"/>
                </a:solidFill>
              </a:rPr>
              <a:t>музичність.</a:t>
            </a:r>
            <a:endParaRPr lang="uk-UA" sz="2100" dirty="0" smtClean="0">
              <a:solidFill>
                <a:schemeClr val="tx2"/>
              </a:solidFill>
            </a:endParaRPr>
          </a:p>
          <a:p>
            <a:pPr>
              <a:buNone/>
            </a:pPr>
            <a:r>
              <a:rPr lang="ru-RU" sz="2100" b="1" dirty="0" err="1" smtClean="0">
                <a:solidFill>
                  <a:schemeClr val="accent1"/>
                </a:solidFill>
              </a:rPr>
              <a:t>Алітерація</a:t>
            </a:r>
            <a:r>
              <a:rPr lang="ru-RU" sz="2100" dirty="0" smtClean="0">
                <a:solidFill>
                  <a:schemeClr val="tx2"/>
                </a:solidFill>
              </a:rPr>
              <a:t> — </a:t>
            </a:r>
            <a:r>
              <a:rPr lang="ru-RU" sz="2100" dirty="0" err="1" smtClean="0">
                <a:solidFill>
                  <a:schemeClr val="tx2"/>
                </a:solidFill>
              </a:rPr>
              <a:t>повторення</a:t>
            </a:r>
            <a:r>
              <a:rPr lang="ru-RU" sz="2100" dirty="0" smtClean="0">
                <a:solidFill>
                  <a:schemeClr val="tx2"/>
                </a:solidFill>
              </a:rPr>
              <a:t> </a:t>
            </a:r>
            <a:r>
              <a:rPr lang="ru-RU" sz="2100" dirty="0" err="1" smtClean="0">
                <a:solidFill>
                  <a:schemeClr val="tx2"/>
                </a:solidFill>
              </a:rPr>
              <a:t>подібних</a:t>
            </a:r>
            <a:r>
              <a:rPr lang="ru-RU" sz="2100" dirty="0" smtClean="0">
                <a:solidFill>
                  <a:schemeClr val="tx2"/>
                </a:solidFill>
              </a:rPr>
              <a:t> за </a:t>
            </a:r>
            <a:r>
              <a:rPr lang="ru-RU" sz="2100" dirty="0" err="1" smtClean="0">
                <a:solidFill>
                  <a:schemeClr val="tx2"/>
                </a:solidFill>
              </a:rPr>
              <a:t>звучанням</a:t>
            </a:r>
            <a:r>
              <a:rPr lang="ru-RU" sz="2100" dirty="0" smtClean="0">
                <a:solidFill>
                  <a:schemeClr val="tx2"/>
                </a:solidFill>
              </a:rPr>
              <a:t> </a:t>
            </a:r>
            <a:r>
              <a:rPr lang="ru-RU" sz="2100" dirty="0" err="1" smtClean="0">
                <a:solidFill>
                  <a:schemeClr val="tx2"/>
                </a:solidFill>
              </a:rPr>
              <a:t>приголосних</a:t>
            </a:r>
            <a:r>
              <a:rPr lang="ru-RU" sz="2100" dirty="0" smtClean="0">
                <a:solidFill>
                  <a:schemeClr val="tx2"/>
                </a:solidFill>
              </a:rPr>
              <a:t> у </a:t>
            </a:r>
            <a:r>
              <a:rPr lang="ru-RU" sz="2100" dirty="0" err="1" smtClean="0">
                <a:solidFill>
                  <a:schemeClr val="tx2"/>
                </a:solidFill>
              </a:rPr>
              <a:t>віршованому</a:t>
            </a:r>
            <a:r>
              <a:rPr lang="ru-RU" sz="2100" dirty="0" smtClean="0">
                <a:solidFill>
                  <a:schemeClr val="tx2"/>
                </a:solidFill>
              </a:rPr>
              <a:t> рядку.</a:t>
            </a:r>
          </a:p>
          <a:p>
            <a:endParaRPr lang="ru-RU" sz="2100" dirty="0" smtClean="0">
              <a:solidFill>
                <a:schemeClr val="tx2"/>
              </a:solidFill>
            </a:endParaRPr>
          </a:p>
          <a:p>
            <a:r>
              <a:rPr lang="ru-RU" dirty="0" err="1" smtClean="0">
                <a:solidFill>
                  <a:schemeClr val="tx2"/>
                </a:solidFill>
              </a:rPr>
              <a:t>Ліричність</a:t>
            </a:r>
            <a:r>
              <a:rPr lang="ru-RU" dirty="0" smtClean="0">
                <a:solidFill>
                  <a:schemeClr val="tx2"/>
                </a:solidFill>
              </a:rPr>
              <a:t> </a:t>
            </a:r>
            <a:r>
              <a:rPr lang="ru-RU" dirty="0" err="1" smtClean="0">
                <a:solidFill>
                  <a:schemeClr val="tx2"/>
                </a:solidFill>
              </a:rPr>
              <a:t>поезії</a:t>
            </a:r>
            <a:r>
              <a:rPr lang="ru-RU" dirty="0" smtClean="0">
                <a:solidFill>
                  <a:schemeClr val="tx2"/>
                </a:solidFill>
              </a:rPr>
              <a:t> «</a:t>
            </a:r>
            <a:r>
              <a:rPr lang="ru-RU" dirty="0" err="1" smtClean="0">
                <a:solidFill>
                  <a:schemeClr val="tx2"/>
                </a:solidFill>
              </a:rPr>
              <a:t>Чари</a:t>
            </a:r>
            <a:r>
              <a:rPr lang="ru-RU" dirty="0" smtClean="0">
                <a:solidFill>
                  <a:schemeClr val="tx2"/>
                </a:solidFill>
              </a:rPr>
              <a:t> </a:t>
            </a:r>
            <a:r>
              <a:rPr lang="ru-RU" dirty="0" err="1" smtClean="0">
                <a:solidFill>
                  <a:schemeClr val="tx2"/>
                </a:solidFill>
              </a:rPr>
              <a:t>ночі</a:t>
            </a:r>
            <a:r>
              <a:rPr lang="ru-RU" dirty="0" smtClean="0">
                <a:solidFill>
                  <a:schemeClr val="tx2"/>
                </a:solidFill>
              </a:rPr>
              <a:t>» </a:t>
            </a:r>
            <a:r>
              <a:rPr lang="ru-RU" dirty="0" err="1" smtClean="0">
                <a:solidFill>
                  <a:schemeClr val="tx2"/>
                </a:solidFill>
              </a:rPr>
              <a:t>посилюється</a:t>
            </a:r>
            <a:r>
              <a:rPr lang="ru-RU" dirty="0" smtClean="0">
                <a:solidFill>
                  <a:schemeClr val="tx2"/>
                </a:solidFill>
              </a:rPr>
              <a:t> </a:t>
            </a:r>
            <a:r>
              <a:rPr lang="ru-RU" dirty="0" err="1" smtClean="0">
                <a:solidFill>
                  <a:schemeClr val="tx2"/>
                </a:solidFill>
              </a:rPr>
              <a:t>влучними</a:t>
            </a:r>
            <a:r>
              <a:rPr lang="ru-RU" dirty="0" smtClean="0">
                <a:solidFill>
                  <a:schemeClr val="tx2"/>
                </a:solidFill>
              </a:rPr>
              <a:t> </a:t>
            </a:r>
            <a:r>
              <a:rPr lang="ru-RU" dirty="0" smtClean="0">
                <a:solidFill>
                  <a:schemeClr val="accent1"/>
                </a:solidFill>
              </a:rPr>
              <a:t>метафорами</a:t>
            </a:r>
            <a:r>
              <a:rPr lang="ru-RU" dirty="0" smtClean="0">
                <a:solidFill>
                  <a:schemeClr val="tx2"/>
                </a:solidFill>
              </a:rPr>
              <a:t> («тут </a:t>
            </a:r>
            <a:r>
              <a:rPr lang="ru-RU" dirty="0" err="1" smtClean="0">
                <a:solidFill>
                  <a:schemeClr val="tx2"/>
                </a:solidFill>
              </a:rPr>
              <a:t>ллються</a:t>
            </a:r>
            <a:r>
              <a:rPr lang="ru-RU" dirty="0" smtClean="0">
                <a:solidFill>
                  <a:schemeClr val="tx2"/>
                </a:solidFill>
              </a:rPr>
              <a:t> </a:t>
            </a:r>
            <a:r>
              <a:rPr lang="ru-RU" dirty="0" err="1" smtClean="0">
                <a:solidFill>
                  <a:schemeClr val="tx2"/>
                </a:solidFill>
              </a:rPr>
              <a:t>пахощі</a:t>
            </a:r>
            <a:r>
              <a:rPr lang="ru-RU" dirty="0" smtClean="0">
                <a:solidFill>
                  <a:schemeClr val="tx2"/>
                </a:solidFill>
              </a:rPr>
              <a:t> </a:t>
            </a:r>
            <a:r>
              <a:rPr lang="ru-RU" dirty="0" err="1" smtClean="0">
                <a:solidFill>
                  <a:schemeClr val="tx2"/>
                </a:solidFill>
              </a:rPr>
              <a:t>густі</a:t>
            </a:r>
            <a:r>
              <a:rPr lang="ru-RU" dirty="0" smtClean="0">
                <a:solidFill>
                  <a:schemeClr val="tx2"/>
                </a:solidFill>
              </a:rPr>
              <a:t>, там </a:t>
            </a:r>
            <a:r>
              <a:rPr lang="ru-RU" dirty="0" err="1" smtClean="0">
                <a:solidFill>
                  <a:schemeClr val="tx2"/>
                </a:solidFill>
              </a:rPr>
              <a:t>гнугься</a:t>
            </a:r>
            <a:r>
              <a:rPr lang="ru-RU" dirty="0" smtClean="0">
                <a:solidFill>
                  <a:schemeClr val="tx2"/>
                </a:solidFill>
              </a:rPr>
              <a:t> </a:t>
            </a:r>
            <a:r>
              <a:rPr lang="ru-RU" dirty="0" err="1" smtClean="0">
                <a:solidFill>
                  <a:schemeClr val="tx2"/>
                </a:solidFill>
              </a:rPr>
              <a:t>верби</a:t>
            </a:r>
            <a:r>
              <a:rPr lang="ru-RU" dirty="0" smtClean="0">
                <a:solidFill>
                  <a:schemeClr val="tx2"/>
                </a:solidFill>
              </a:rPr>
              <a:t> </a:t>
            </a:r>
            <a:r>
              <a:rPr lang="ru-RU" dirty="0" err="1" smtClean="0">
                <a:solidFill>
                  <a:schemeClr val="tx2"/>
                </a:solidFill>
              </a:rPr>
              <a:t>п’яні</a:t>
            </a:r>
            <a:r>
              <a:rPr lang="ru-RU" dirty="0" smtClean="0">
                <a:solidFill>
                  <a:schemeClr val="tx2"/>
                </a:solidFill>
              </a:rPr>
              <a:t>», «</a:t>
            </a:r>
            <a:r>
              <a:rPr lang="ru-RU" dirty="0" err="1" smtClean="0">
                <a:solidFill>
                  <a:schemeClr val="tx2"/>
                </a:solidFill>
              </a:rPr>
              <a:t>сміються</a:t>
            </a:r>
            <a:r>
              <a:rPr lang="ru-RU" dirty="0" smtClean="0">
                <a:solidFill>
                  <a:schemeClr val="tx2"/>
                </a:solidFill>
              </a:rPr>
              <a:t>, </a:t>
            </a:r>
            <a:r>
              <a:rPr lang="ru-RU" dirty="0" err="1" smtClean="0">
                <a:solidFill>
                  <a:schemeClr val="tx2"/>
                </a:solidFill>
              </a:rPr>
              <a:t>плачуть</a:t>
            </a:r>
            <a:r>
              <a:rPr lang="ru-RU" dirty="0" smtClean="0">
                <a:solidFill>
                  <a:schemeClr val="tx2"/>
                </a:solidFill>
              </a:rPr>
              <a:t> </a:t>
            </a:r>
            <a:r>
              <a:rPr lang="ru-RU" dirty="0" err="1" smtClean="0">
                <a:solidFill>
                  <a:schemeClr val="tx2"/>
                </a:solidFill>
              </a:rPr>
              <a:t>солов’ї</a:t>
            </a:r>
            <a:r>
              <a:rPr lang="ru-RU" dirty="0" smtClean="0">
                <a:solidFill>
                  <a:schemeClr val="tx2"/>
                </a:solidFill>
              </a:rPr>
              <a:t> </a:t>
            </a:r>
            <a:r>
              <a:rPr lang="ru-RU" dirty="0" err="1" smtClean="0">
                <a:solidFill>
                  <a:schemeClr val="tx2"/>
                </a:solidFill>
              </a:rPr>
              <a:t>і</a:t>
            </a:r>
            <a:r>
              <a:rPr lang="ru-RU" dirty="0" smtClean="0">
                <a:solidFill>
                  <a:schemeClr val="tx2"/>
                </a:solidFill>
              </a:rPr>
              <a:t> </a:t>
            </a:r>
            <a:r>
              <a:rPr lang="ru-RU" dirty="0" err="1" smtClean="0">
                <a:solidFill>
                  <a:schemeClr val="tx2"/>
                </a:solidFill>
              </a:rPr>
              <a:t>б’ють</a:t>
            </a:r>
            <a:r>
              <a:rPr lang="ru-RU" dirty="0" smtClean="0">
                <a:solidFill>
                  <a:schemeClr val="tx2"/>
                </a:solidFill>
              </a:rPr>
              <a:t> </a:t>
            </a:r>
            <a:r>
              <a:rPr lang="ru-RU" dirty="0" err="1" smtClean="0">
                <a:solidFill>
                  <a:schemeClr val="tx2"/>
                </a:solidFill>
              </a:rPr>
              <a:t>піснями</a:t>
            </a:r>
            <a:r>
              <a:rPr lang="ru-RU" dirty="0" smtClean="0">
                <a:solidFill>
                  <a:schemeClr val="tx2"/>
                </a:solidFill>
              </a:rPr>
              <a:t> а груди», «…</a:t>
            </a:r>
            <a:r>
              <a:rPr lang="ru-RU" dirty="0" err="1" smtClean="0">
                <a:solidFill>
                  <a:schemeClr val="tx2"/>
                </a:solidFill>
              </a:rPr>
              <a:t>уся</a:t>
            </a:r>
            <a:r>
              <a:rPr lang="ru-RU" dirty="0" smtClean="0">
                <a:solidFill>
                  <a:schemeClr val="tx2"/>
                </a:solidFill>
              </a:rPr>
              <a:t> земля </a:t>
            </a:r>
            <a:r>
              <a:rPr lang="ru-RU" dirty="0" err="1" smtClean="0">
                <a:solidFill>
                  <a:schemeClr val="tx2"/>
                </a:solidFill>
              </a:rPr>
              <a:t>тремтить</a:t>
            </a:r>
            <a:r>
              <a:rPr lang="ru-RU" dirty="0" smtClean="0">
                <a:solidFill>
                  <a:schemeClr val="tx2"/>
                </a:solidFill>
              </a:rPr>
              <a:t> в </a:t>
            </a:r>
            <a:r>
              <a:rPr lang="ru-RU" dirty="0" err="1" smtClean="0">
                <a:solidFill>
                  <a:schemeClr val="tx2"/>
                </a:solidFill>
              </a:rPr>
              <a:t>палких</a:t>
            </a:r>
            <a:r>
              <a:rPr lang="ru-RU" dirty="0" smtClean="0">
                <a:solidFill>
                  <a:schemeClr val="tx2"/>
                </a:solidFill>
              </a:rPr>
              <a:t> </a:t>
            </a:r>
            <a:r>
              <a:rPr lang="ru-RU" dirty="0" err="1" smtClean="0">
                <a:solidFill>
                  <a:schemeClr val="tx2"/>
                </a:solidFill>
              </a:rPr>
              <a:t>обіймах</a:t>
            </a:r>
            <a:r>
              <a:rPr lang="ru-RU" dirty="0" smtClean="0">
                <a:solidFill>
                  <a:schemeClr val="tx2"/>
                </a:solidFill>
              </a:rPr>
              <a:t> </a:t>
            </a:r>
            <a:r>
              <a:rPr lang="ru-RU" dirty="0" err="1" smtClean="0">
                <a:solidFill>
                  <a:schemeClr val="tx2"/>
                </a:solidFill>
              </a:rPr>
              <a:t>ночі</a:t>
            </a:r>
            <a:r>
              <a:rPr lang="ru-RU" dirty="0" smtClean="0">
                <a:solidFill>
                  <a:schemeClr val="tx2"/>
                </a:solidFill>
              </a:rPr>
              <a:t>»);</a:t>
            </a:r>
          </a:p>
          <a:p>
            <a:r>
              <a:rPr lang="ru-RU" dirty="0" err="1" smtClean="0">
                <a:solidFill>
                  <a:schemeClr val="accent1"/>
                </a:solidFill>
              </a:rPr>
              <a:t>персоніфікованим</a:t>
            </a:r>
            <a:r>
              <a:rPr lang="ru-RU" dirty="0" smtClean="0">
                <a:solidFill>
                  <a:schemeClr val="accent1"/>
                </a:solidFill>
              </a:rPr>
              <a:t> образом (</a:t>
            </a:r>
            <a:r>
              <a:rPr lang="ru-RU" dirty="0" err="1" smtClean="0">
                <a:solidFill>
                  <a:schemeClr val="accent1"/>
                </a:solidFill>
              </a:rPr>
              <a:t>уособлення</a:t>
            </a:r>
            <a:r>
              <a:rPr lang="ru-RU" dirty="0" smtClean="0">
                <a:solidFill>
                  <a:schemeClr val="accent1"/>
                </a:solidFill>
              </a:rPr>
              <a:t>)</a:t>
            </a:r>
            <a:r>
              <a:rPr lang="ru-RU" dirty="0" smtClean="0">
                <a:solidFill>
                  <a:schemeClr val="tx2"/>
                </a:solidFill>
              </a:rPr>
              <a:t> </a:t>
            </a:r>
            <a:r>
              <a:rPr lang="ru-RU" dirty="0" err="1" smtClean="0">
                <a:solidFill>
                  <a:schemeClr val="tx2"/>
                </a:solidFill>
              </a:rPr>
              <a:t>весни</a:t>
            </a:r>
            <a:r>
              <a:rPr lang="ru-RU" dirty="0" smtClean="0">
                <a:solidFill>
                  <a:schemeClr val="tx2"/>
                </a:solidFill>
              </a:rPr>
              <a:t>, яка </a:t>
            </a:r>
            <a:r>
              <a:rPr lang="ru-RU" dirty="0" err="1" smtClean="0">
                <a:solidFill>
                  <a:schemeClr val="tx2"/>
                </a:solidFill>
              </a:rPr>
              <a:t>завжди</a:t>
            </a:r>
            <a:r>
              <a:rPr lang="ru-RU" dirty="0" smtClean="0">
                <a:solidFill>
                  <a:schemeClr val="tx2"/>
                </a:solidFill>
              </a:rPr>
              <a:t> </a:t>
            </a:r>
            <a:r>
              <a:rPr lang="ru-RU" dirty="0" err="1" smtClean="0">
                <a:solidFill>
                  <a:schemeClr val="tx2"/>
                </a:solidFill>
              </a:rPr>
              <a:t>була</a:t>
            </a:r>
            <a:r>
              <a:rPr lang="ru-RU" dirty="0" smtClean="0">
                <a:solidFill>
                  <a:schemeClr val="tx2"/>
                </a:solidFill>
              </a:rPr>
              <a:t> символом </a:t>
            </a:r>
            <a:r>
              <a:rPr lang="ru-RU" dirty="0" err="1" smtClean="0">
                <a:solidFill>
                  <a:schemeClr val="tx2"/>
                </a:solidFill>
              </a:rPr>
              <a:t>молодості</a:t>
            </a:r>
            <a:r>
              <a:rPr lang="ru-RU" dirty="0" smtClean="0">
                <a:solidFill>
                  <a:schemeClr val="tx2"/>
                </a:solidFill>
              </a:rPr>
              <a:t>, </a:t>
            </a:r>
            <a:r>
              <a:rPr lang="ru-RU" dirty="0" err="1" smtClean="0">
                <a:solidFill>
                  <a:schemeClr val="tx2"/>
                </a:solidFill>
              </a:rPr>
              <a:t>краси</a:t>
            </a:r>
            <a:r>
              <a:rPr lang="ru-RU" dirty="0" smtClean="0">
                <a:solidFill>
                  <a:schemeClr val="tx2"/>
                </a:solidFill>
              </a:rPr>
              <a:t>, </a:t>
            </a:r>
            <a:r>
              <a:rPr lang="ru-RU" dirty="0" err="1" smtClean="0">
                <a:solidFill>
                  <a:schemeClr val="tx2"/>
                </a:solidFill>
              </a:rPr>
              <a:t>оновлення</a:t>
            </a:r>
            <a:r>
              <a:rPr lang="ru-RU" dirty="0" smtClean="0">
                <a:solidFill>
                  <a:schemeClr val="tx2"/>
                </a:solidFill>
              </a:rPr>
              <a:t> («весна </a:t>
            </a:r>
            <a:r>
              <a:rPr lang="ru-RU" dirty="0" err="1" smtClean="0">
                <a:solidFill>
                  <a:schemeClr val="tx2"/>
                </a:solidFill>
              </a:rPr>
              <a:t>іде</a:t>
            </a:r>
            <a:r>
              <a:rPr lang="ru-RU" dirty="0" smtClean="0">
                <a:solidFill>
                  <a:schemeClr val="tx2"/>
                </a:solidFill>
              </a:rPr>
              <a:t> </a:t>
            </a:r>
            <a:r>
              <a:rPr lang="ru-RU" dirty="0" err="1" smtClean="0">
                <a:solidFill>
                  <a:schemeClr val="tx2"/>
                </a:solidFill>
              </a:rPr>
              <a:t>назустріч</a:t>
            </a:r>
            <a:r>
              <a:rPr lang="ru-RU" dirty="0" smtClean="0">
                <a:solidFill>
                  <a:schemeClr val="tx2"/>
                </a:solidFill>
              </a:rPr>
              <a:t> нам», «весна </a:t>
            </a:r>
            <a:r>
              <a:rPr lang="ru-RU" dirty="0" err="1" smtClean="0">
                <a:solidFill>
                  <a:schemeClr val="tx2"/>
                </a:solidFill>
              </a:rPr>
              <a:t>бенкет</a:t>
            </a:r>
            <a:r>
              <a:rPr lang="ru-RU" dirty="0" smtClean="0">
                <a:solidFill>
                  <a:schemeClr val="tx2"/>
                </a:solidFill>
              </a:rPr>
              <a:t> </a:t>
            </a:r>
            <a:r>
              <a:rPr lang="ru-RU" dirty="0" err="1" smtClean="0">
                <a:solidFill>
                  <a:schemeClr val="tx2"/>
                </a:solidFill>
              </a:rPr>
              <a:t>справляє</a:t>
            </a:r>
            <a:r>
              <a:rPr lang="ru-RU" dirty="0" smtClean="0">
                <a:solidFill>
                  <a:schemeClr val="tx2"/>
                </a:solidFill>
              </a:rPr>
              <a:t>»).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446712" cy="4572000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tx2"/>
                </a:solidFill>
              </a:rPr>
              <a:t>«</a:t>
            </a:r>
            <a:r>
              <a:rPr lang="ru-RU" dirty="0" err="1" smtClean="0">
                <a:solidFill>
                  <a:schemeClr val="tx2"/>
                </a:solidFill>
              </a:rPr>
              <a:t>Чари</a:t>
            </a:r>
            <a:r>
              <a:rPr lang="ru-RU" dirty="0" smtClean="0">
                <a:solidFill>
                  <a:schemeClr val="tx2"/>
                </a:solidFill>
              </a:rPr>
              <a:t> </a:t>
            </a:r>
            <a:r>
              <a:rPr lang="ru-RU" dirty="0" err="1" smtClean="0">
                <a:solidFill>
                  <a:schemeClr val="tx2"/>
                </a:solidFill>
              </a:rPr>
              <a:t>ночі</a:t>
            </a:r>
            <a:r>
              <a:rPr lang="ru-RU" dirty="0" smtClean="0">
                <a:solidFill>
                  <a:schemeClr val="tx2"/>
                </a:solidFill>
              </a:rPr>
              <a:t>» — </a:t>
            </a:r>
            <a:r>
              <a:rPr lang="ru-RU" dirty="0" err="1" smtClean="0">
                <a:solidFill>
                  <a:schemeClr val="tx2"/>
                </a:solidFill>
              </a:rPr>
              <a:t>філософська</a:t>
            </a:r>
            <a:r>
              <a:rPr lang="ru-RU" dirty="0" smtClean="0">
                <a:solidFill>
                  <a:schemeClr val="tx2"/>
                </a:solidFill>
              </a:rPr>
              <a:t> </a:t>
            </a:r>
            <a:r>
              <a:rPr lang="ru-RU" dirty="0" err="1" smtClean="0">
                <a:solidFill>
                  <a:schemeClr val="tx2"/>
                </a:solidFill>
              </a:rPr>
              <a:t>поезія</a:t>
            </a:r>
            <a:r>
              <a:rPr lang="ru-RU" dirty="0" smtClean="0">
                <a:solidFill>
                  <a:schemeClr val="tx2"/>
                </a:solidFill>
              </a:rPr>
              <a:t>, в </a:t>
            </a:r>
            <a:r>
              <a:rPr lang="ru-RU" dirty="0" err="1" smtClean="0">
                <a:solidFill>
                  <a:schemeClr val="tx2"/>
                </a:solidFill>
              </a:rPr>
              <a:t>якій</a:t>
            </a:r>
            <a:r>
              <a:rPr lang="ru-RU" dirty="0" smtClean="0">
                <a:solidFill>
                  <a:schemeClr val="tx2"/>
                </a:solidFill>
              </a:rPr>
              <a:t> поет </a:t>
            </a:r>
            <a:r>
              <a:rPr lang="ru-RU" dirty="0" err="1" smtClean="0">
                <a:solidFill>
                  <a:schemeClr val="tx2"/>
                </a:solidFill>
              </a:rPr>
              <a:t>закликає</a:t>
            </a:r>
            <a:r>
              <a:rPr lang="ru-RU" dirty="0" smtClean="0">
                <a:solidFill>
                  <a:schemeClr val="tx2"/>
                </a:solidFill>
              </a:rPr>
              <a:t> </a:t>
            </a:r>
            <a:r>
              <a:rPr lang="ru-RU" dirty="0" err="1" smtClean="0">
                <a:solidFill>
                  <a:schemeClr val="tx2"/>
                </a:solidFill>
              </a:rPr>
              <a:t>цінувати</a:t>
            </a:r>
            <a:r>
              <a:rPr lang="ru-RU" dirty="0" smtClean="0">
                <a:solidFill>
                  <a:schemeClr val="tx2"/>
                </a:solidFill>
              </a:rPr>
              <a:t> </a:t>
            </a:r>
            <a:r>
              <a:rPr lang="ru-RU" dirty="0" err="1" smtClean="0">
                <a:solidFill>
                  <a:schemeClr val="tx2"/>
                </a:solidFill>
              </a:rPr>
              <a:t>кожну</a:t>
            </a:r>
            <a:r>
              <a:rPr lang="ru-RU" dirty="0" smtClean="0">
                <a:solidFill>
                  <a:schemeClr val="tx2"/>
                </a:solidFill>
              </a:rPr>
              <a:t> </a:t>
            </a:r>
            <a:r>
              <a:rPr lang="ru-RU" dirty="0" err="1" smtClean="0">
                <a:solidFill>
                  <a:schemeClr val="tx2"/>
                </a:solidFill>
              </a:rPr>
              <a:t>мить</a:t>
            </a:r>
            <a:r>
              <a:rPr lang="ru-RU" dirty="0" smtClean="0">
                <a:solidFill>
                  <a:schemeClr val="tx2"/>
                </a:solidFill>
              </a:rPr>
              <a:t> </a:t>
            </a:r>
            <a:r>
              <a:rPr lang="ru-RU" dirty="0" err="1" smtClean="0">
                <a:solidFill>
                  <a:schemeClr val="tx2"/>
                </a:solidFill>
              </a:rPr>
              <a:t>короткочасного</a:t>
            </a:r>
            <a:r>
              <a:rPr lang="ru-RU" dirty="0" smtClean="0">
                <a:solidFill>
                  <a:schemeClr val="tx2"/>
                </a:solidFill>
              </a:rPr>
              <a:t> </a:t>
            </a:r>
            <a:r>
              <a:rPr lang="ru-RU" dirty="0" err="1" smtClean="0">
                <a:solidFill>
                  <a:schemeClr val="tx2"/>
                </a:solidFill>
              </a:rPr>
              <a:t>життя</a:t>
            </a:r>
            <a:r>
              <a:rPr lang="ru-RU" dirty="0" smtClean="0">
                <a:solidFill>
                  <a:schemeClr val="tx2"/>
                </a:solidFill>
              </a:rPr>
              <a:t>. Треба </a:t>
            </a:r>
            <a:r>
              <a:rPr lang="ru-RU" dirty="0" err="1" smtClean="0">
                <a:solidFill>
                  <a:schemeClr val="tx2"/>
                </a:solidFill>
              </a:rPr>
              <a:t>подивитися</a:t>
            </a:r>
            <a:r>
              <a:rPr lang="ru-RU" dirty="0" smtClean="0">
                <a:solidFill>
                  <a:schemeClr val="tx2"/>
                </a:solidFill>
              </a:rPr>
              <a:t> на природу, </a:t>
            </a:r>
            <a:r>
              <a:rPr lang="ru-RU" dirty="0" err="1" smtClean="0">
                <a:solidFill>
                  <a:schemeClr val="tx2"/>
                </a:solidFill>
              </a:rPr>
              <a:t>чари</a:t>
            </a:r>
            <a:r>
              <a:rPr lang="ru-RU" dirty="0" smtClean="0">
                <a:solidFill>
                  <a:schemeClr val="tx2"/>
                </a:solidFill>
              </a:rPr>
              <a:t> </a:t>
            </a:r>
            <a:r>
              <a:rPr lang="ru-RU" dirty="0" err="1" smtClean="0">
                <a:solidFill>
                  <a:schemeClr val="tx2"/>
                </a:solidFill>
              </a:rPr>
              <a:t>весни</a:t>
            </a:r>
            <a:r>
              <a:rPr lang="ru-RU" dirty="0" smtClean="0">
                <a:solidFill>
                  <a:schemeClr val="tx2"/>
                </a:solidFill>
              </a:rPr>
              <a:t>, на </a:t>
            </a:r>
            <a:r>
              <a:rPr lang="ru-RU" dirty="0" err="1" smtClean="0">
                <a:solidFill>
                  <a:schemeClr val="tx2"/>
                </a:solidFill>
              </a:rPr>
              <a:t>солов’їв</a:t>
            </a:r>
            <a:r>
              <a:rPr lang="ru-RU" dirty="0" smtClean="0">
                <a:solidFill>
                  <a:schemeClr val="tx2"/>
                </a:solidFill>
              </a:rPr>
              <a:t> — </a:t>
            </a:r>
            <a:r>
              <a:rPr lang="ru-RU" dirty="0" err="1" smtClean="0">
                <a:solidFill>
                  <a:schemeClr val="tx2"/>
                </a:solidFill>
              </a:rPr>
              <a:t>і</a:t>
            </a:r>
            <a:r>
              <a:rPr lang="ru-RU" dirty="0" smtClean="0">
                <a:solidFill>
                  <a:schemeClr val="tx2"/>
                </a:solidFill>
              </a:rPr>
              <a:t> </a:t>
            </a:r>
            <a:r>
              <a:rPr lang="ru-RU" dirty="0" err="1" smtClean="0">
                <a:solidFill>
                  <a:schemeClr val="tx2"/>
                </a:solidFill>
              </a:rPr>
              <a:t>кохати</a:t>
            </a:r>
            <a:r>
              <a:rPr lang="ru-RU" dirty="0" smtClean="0">
                <a:solidFill>
                  <a:schemeClr val="tx2"/>
                </a:solidFill>
              </a:rPr>
              <a:t>, </a:t>
            </a:r>
            <a:r>
              <a:rPr lang="ru-RU" dirty="0" err="1" smtClean="0">
                <a:solidFill>
                  <a:schemeClr val="tx2"/>
                </a:solidFill>
              </a:rPr>
              <a:t>мріяти</a:t>
            </a:r>
            <a:r>
              <a:rPr lang="ru-RU" dirty="0" smtClean="0">
                <a:solidFill>
                  <a:schemeClr val="tx2"/>
                </a:solidFill>
              </a:rPr>
              <a:t>, </a:t>
            </a:r>
            <a:r>
              <a:rPr lang="ru-RU" dirty="0" err="1" smtClean="0">
                <a:solidFill>
                  <a:schemeClr val="tx2"/>
                </a:solidFill>
              </a:rPr>
              <a:t>віддавати</a:t>
            </a:r>
            <a:r>
              <a:rPr lang="ru-RU" dirty="0" smtClean="0">
                <a:solidFill>
                  <a:schemeClr val="tx2"/>
                </a:solidFill>
              </a:rPr>
              <a:t> свою </a:t>
            </a:r>
            <a:r>
              <a:rPr lang="ru-RU" dirty="0" err="1" smtClean="0">
                <a:solidFill>
                  <a:schemeClr val="tx2"/>
                </a:solidFill>
              </a:rPr>
              <a:t>любов</a:t>
            </a:r>
            <a:r>
              <a:rPr lang="ru-RU" dirty="0" smtClean="0">
                <a:solidFill>
                  <a:schemeClr val="tx2"/>
                </a:solidFill>
              </a:rPr>
              <a:t>, тепло </a:t>
            </a:r>
            <a:r>
              <a:rPr lang="ru-RU" dirty="0" err="1" smtClean="0">
                <a:solidFill>
                  <a:schemeClr val="tx2"/>
                </a:solidFill>
              </a:rPr>
              <a:t>душі</a:t>
            </a:r>
            <a:r>
              <a:rPr lang="ru-RU" dirty="0" smtClean="0">
                <a:solidFill>
                  <a:schemeClr val="tx2"/>
                </a:solidFill>
              </a:rPr>
              <a:t> </a:t>
            </a:r>
            <a:r>
              <a:rPr lang="ru-RU" dirty="0" err="1" smtClean="0">
                <a:solidFill>
                  <a:schemeClr val="tx2"/>
                </a:solidFill>
              </a:rPr>
              <a:t>іншим</a:t>
            </a:r>
            <a:r>
              <a:rPr lang="ru-RU" dirty="0" smtClean="0">
                <a:solidFill>
                  <a:schemeClr val="tx2"/>
                </a:solidFill>
              </a:rPr>
              <a:t>, </a:t>
            </a:r>
            <a:r>
              <a:rPr lang="ru-RU" dirty="0" err="1" smtClean="0">
                <a:solidFill>
                  <a:schemeClr val="tx2"/>
                </a:solidFill>
              </a:rPr>
              <a:t>поки</a:t>
            </a:r>
            <a:r>
              <a:rPr lang="ru-RU" dirty="0" smtClean="0">
                <a:solidFill>
                  <a:schemeClr val="tx2"/>
                </a:solidFill>
              </a:rPr>
              <a:t> </a:t>
            </a:r>
            <a:r>
              <a:rPr lang="ru-RU" dirty="0" err="1" smtClean="0">
                <a:solidFill>
                  <a:schemeClr val="tx2"/>
                </a:solidFill>
              </a:rPr>
              <a:t>є</a:t>
            </a:r>
            <a:r>
              <a:rPr lang="ru-RU" dirty="0" smtClean="0">
                <a:solidFill>
                  <a:schemeClr val="tx2"/>
                </a:solidFill>
              </a:rPr>
              <a:t> час </a:t>
            </a:r>
            <a:r>
              <a:rPr lang="ru-RU" dirty="0" err="1" smtClean="0">
                <a:solidFill>
                  <a:schemeClr val="tx2"/>
                </a:solidFill>
              </a:rPr>
              <a:t>і</a:t>
            </a:r>
            <a:r>
              <a:rPr lang="ru-RU" dirty="0" smtClean="0">
                <a:solidFill>
                  <a:schemeClr val="tx2"/>
                </a:solidFill>
              </a:rPr>
              <a:t> </a:t>
            </a:r>
            <a:r>
              <a:rPr lang="ru-RU" dirty="0" err="1" smtClean="0">
                <a:solidFill>
                  <a:schemeClr val="tx2"/>
                </a:solidFill>
              </a:rPr>
              <a:t>можливість</a:t>
            </a:r>
            <a:r>
              <a:rPr lang="ru-RU" dirty="0" smtClean="0">
                <a:solidFill>
                  <a:schemeClr val="tx2"/>
                </a:solidFill>
              </a:rPr>
              <a:t>. </a:t>
            </a:r>
            <a:r>
              <a:rPr lang="ru-RU" dirty="0" err="1" smtClean="0">
                <a:solidFill>
                  <a:schemeClr val="tx2"/>
                </a:solidFill>
              </a:rPr>
              <a:t>Вірш</a:t>
            </a:r>
            <a:r>
              <a:rPr lang="ru-RU" dirty="0" smtClean="0">
                <a:solidFill>
                  <a:schemeClr val="tx2"/>
                </a:solidFill>
              </a:rPr>
              <a:t> став </a:t>
            </a:r>
            <a:r>
              <a:rPr lang="ru-RU" dirty="0" err="1" smtClean="0">
                <a:solidFill>
                  <a:schemeClr val="tx2"/>
                </a:solidFill>
              </a:rPr>
              <a:t>прекрасним</a:t>
            </a:r>
            <a:r>
              <a:rPr lang="ru-RU" dirty="0" smtClean="0">
                <a:solidFill>
                  <a:schemeClr val="tx2"/>
                </a:solidFill>
              </a:rPr>
              <a:t> романсом, </a:t>
            </a:r>
            <a:r>
              <a:rPr lang="ru-RU" dirty="0" err="1" smtClean="0">
                <a:solidFill>
                  <a:schemeClr val="tx2"/>
                </a:solidFill>
              </a:rPr>
              <a:t>гімном</a:t>
            </a:r>
            <a:r>
              <a:rPr lang="ru-RU" dirty="0" smtClean="0">
                <a:solidFill>
                  <a:schemeClr val="tx2"/>
                </a:solidFill>
              </a:rPr>
              <a:t> </a:t>
            </a:r>
            <a:r>
              <a:rPr lang="ru-RU" dirty="0" err="1" smtClean="0">
                <a:solidFill>
                  <a:schemeClr val="tx2"/>
                </a:solidFill>
              </a:rPr>
              <a:t>життю</a:t>
            </a:r>
            <a:r>
              <a:rPr lang="ru-RU" dirty="0" smtClean="0">
                <a:solidFill>
                  <a:schemeClr val="tx2"/>
                </a:solidFill>
              </a:rPr>
              <a:t> </a:t>
            </a:r>
            <a:r>
              <a:rPr lang="ru-RU" dirty="0" err="1" smtClean="0">
                <a:solidFill>
                  <a:schemeClr val="tx2"/>
                </a:solidFill>
              </a:rPr>
              <a:t>й</a:t>
            </a:r>
            <a:r>
              <a:rPr lang="ru-RU" dirty="0" smtClean="0">
                <a:solidFill>
                  <a:schemeClr val="tx2"/>
                </a:solidFill>
              </a:rPr>
              <a:t> </a:t>
            </a:r>
            <a:r>
              <a:rPr lang="ru-RU" dirty="0" err="1" smtClean="0">
                <a:solidFill>
                  <a:schemeClr val="tx2"/>
                </a:solidFill>
              </a:rPr>
              <a:t>любові</a:t>
            </a:r>
            <a:r>
              <a:rPr lang="ru-RU" dirty="0" smtClean="0">
                <a:solidFill>
                  <a:schemeClr val="tx2"/>
                </a:solidFill>
              </a:rPr>
              <a:t>.</a:t>
            </a:r>
            <a:endParaRPr lang="en-US" dirty="0" smtClean="0">
              <a:solidFill>
                <a:schemeClr val="tx2"/>
              </a:solidFill>
            </a:endParaRPr>
          </a:p>
          <a:p>
            <a:endParaRPr lang="ru-RU" dirty="0"/>
          </a:p>
        </p:txBody>
      </p:sp>
      <p:pic>
        <p:nvPicPr>
          <p:cNvPr id="5" name="Picture 2" descr="О.Олесь &quot;Чари ночі&quot; - презентація з української літератури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60032" y="4149080"/>
            <a:ext cx="3691411" cy="25202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Домашнє завдання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uk-UA" dirty="0" smtClean="0"/>
          </a:p>
          <a:p>
            <a:endParaRPr lang="uk-UA" dirty="0" smtClean="0">
              <a:solidFill>
                <a:schemeClr val="tx2"/>
              </a:solidFill>
            </a:endParaRPr>
          </a:p>
          <a:p>
            <a:r>
              <a:rPr lang="uk-UA" dirty="0" smtClean="0">
                <a:solidFill>
                  <a:schemeClr val="tx2"/>
                </a:solidFill>
              </a:rPr>
              <a:t>Ідейно-художній аналіз поезії за презентацією</a:t>
            </a:r>
          </a:p>
          <a:p>
            <a:r>
              <a:rPr lang="uk-UA" dirty="0" smtClean="0">
                <a:solidFill>
                  <a:schemeClr val="tx2"/>
                </a:solidFill>
              </a:rPr>
              <a:t>Поезію виразно читати</a:t>
            </a:r>
            <a:endParaRPr lang="ru-RU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uk-UA" sz="4800" dirty="0" smtClean="0">
              <a:solidFill>
                <a:schemeClr val="tx2"/>
              </a:solidFill>
            </a:endParaRPr>
          </a:p>
          <a:p>
            <a:pPr algn="ctr">
              <a:buNone/>
            </a:pPr>
            <a:r>
              <a:rPr lang="uk-UA" sz="4800" dirty="0" smtClean="0">
                <a:solidFill>
                  <a:schemeClr val="tx2"/>
                </a:solidFill>
              </a:rPr>
              <a:t>Дякую за увагу!</a:t>
            </a:r>
            <a:endParaRPr lang="ru-RU" sz="4800" dirty="0">
              <a:solidFill>
                <a:schemeClr val="tx2"/>
              </a:solidFill>
            </a:endParaRPr>
          </a:p>
        </p:txBody>
      </p:sp>
      <p:pic>
        <p:nvPicPr>
          <p:cNvPr id="4" name="Picture 2" descr="Цитати великих українців про мову | ДивенСвіт"/>
          <p:cNvPicPr>
            <a:picLocks noChangeAspect="1" noChangeArrowheads="1"/>
          </p:cNvPicPr>
          <p:nvPr/>
        </p:nvPicPr>
        <p:blipFill>
          <a:blip r:embed="rId2" cstate="print"/>
          <a:srcRect b="11851"/>
          <a:stretch>
            <a:fillRect/>
          </a:stretch>
        </p:blipFill>
        <p:spPr bwMode="auto">
          <a:xfrm>
            <a:off x="2699792" y="3717032"/>
            <a:ext cx="3528392" cy="240639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err="1" smtClean="0"/>
              <a:t>“Чари</a:t>
            </a:r>
            <a:r>
              <a:rPr lang="uk-UA" dirty="0" smtClean="0"/>
              <a:t> </a:t>
            </a:r>
            <a:r>
              <a:rPr lang="uk-UA" dirty="0" err="1" smtClean="0"/>
              <a:t>ночі”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>
                <a:solidFill>
                  <a:schemeClr val="accent1"/>
                </a:solidFill>
              </a:rPr>
              <a:t>“</a:t>
            </a:r>
            <a:r>
              <a:rPr lang="ru-RU" dirty="0" err="1" smtClean="0">
                <a:solidFill>
                  <a:schemeClr val="accent1"/>
                </a:solidFill>
              </a:rPr>
              <a:t>Чари</a:t>
            </a:r>
            <a:r>
              <a:rPr lang="ru-RU" dirty="0" smtClean="0">
                <a:solidFill>
                  <a:schemeClr val="accent1"/>
                </a:solidFill>
              </a:rPr>
              <a:t> </a:t>
            </a:r>
            <a:r>
              <a:rPr lang="ru-RU" dirty="0" err="1" smtClean="0">
                <a:solidFill>
                  <a:schemeClr val="accent1"/>
                </a:solidFill>
              </a:rPr>
              <a:t>ночі</a:t>
            </a:r>
            <a:r>
              <a:rPr lang="ru-RU" dirty="0" smtClean="0">
                <a:solidFill>
                  <a:schemeClr val="accent1"/>
                </a:solidFill>
              </a:rPr>
              <a:t>” О. Олеся</a:t>
            </a:r>
            <a:r>
              <a:rPr lang="ru-RU" dirty="0" smtClean="0">
                <a:solidFill>
                  <a:schemeClr val="tx2"/>
                </a:solidFill>
              </a:rPr>
              <a:t>  – шедевр </a:t>
            </a:r>
            <a:r>
              <a:rPr lang="ru-RU" dirty="0" err="1" smtClean="0">
                <a:solidFill>
                  <a:schemeClr val="tx2"/>
                </a:solidFill>
              </a:rPr>
              <a:t>інтимної</a:t>
            </a:r>
            <a:r>
              <a:rPr lang="ru-RU" dirty="0" smtClean="0">
                <a:solidFill>
                  <a:schemeClr val="tx2"/>
                </a:solidFill>
              </a:rPr>
              <a:t> </a:t>
            </a:r>
            <a:r>
              <a:rPr lang="ru-RU" dirty="0" err="1" smtClean="0">
                <a:solidFill>
                  <a:schemeClr val="tx2"/>
                </a:solidFill>
              </a:rPr>
              <a:t>лірики</a:t>
            </a:r>
            <a:r>
              <a:rPr lang="ru-RU" dirty="0" smtClean="0">
                <a:solidFill>
                  <a:schemeClr val="tx2"/>
                </a:solidFill>
              </a:rPr>
              <a:t> та один </a:t>
            </a:r>
            <a:r>
              <a:rPr lang="ru-RU" dirty="0" err="1" smtClean="0">
                <a:solidFill>
                  <a:schemeClr val="tx2"/>
                </a:solidFill>
              </a:rPr>
              <a:t>із</a:t>
            </a:r>
            <a:r>
              <a:rPr lang="ru-RU" dirty="0" smtClean="0">
                <a:solidFill>
                  <a:schemeClr val="tx2"/>
                </a:solidFill>
              </a:rPr>
              <a:t> </a:t>
            </a:r>
            <a:r>
              <a:rPr lang="ru-RU" dirty="0" err="1" smtClean="0">
                <a:solidFill>
                  <a:schemeClr val="tx2"/>
                </a:solidFill>
              </a:rPr>
              <a:t>кращих</a:t>
            </a:r>
            <a:r>
              <a:rPr lang="ru-RU" dirty="0" smtClean="0">
                <a:solidFill>
                  <a:schemeClr val="tx2"/>
                </a:solidFill>
              </a:rPr>
              <a:t> </a:t>
            </a:r>
            <a:r>
              <a:rPr lang="ru-RU" dirty="0" err="1" smtClean="0">
                <a:solidFill>
                  <a:schemeClr val="tx2"/>
                </a:solidFill>
              </a:rPr>
              <a:t>ліричних</a:t>
            </a:r>
            <a:r>
              <a:rPr lang="ru-RU" dirty="0" smtClean="0">
                <a:solidFill>
                  <a:schemeClr val="tx2"/>
                </a:solidFill>
              </a:rPr>
              <a:t> </a:t>
            </a:r>
            <a:r>
              <a:rPr lang="ru-RU" dirty="0" err="1" smtClean="0">
                <a:solidFill>
                  <a:schemeClr val="tx2"/>
                </a:solidFill>
              </a:rPr>
              <a:t>творів</a:t>
            </a:r>
            <a:r>
              <a:rPr lang="ru-RU" dirty="0" smtClean="0">
                <a:solidFill>
                  <a:schemeClr val="tx2"/>
                </a:solidFill>
              </a:rPr>
              <a:t> автора. У </a:t>
            </a:r>
            <a:r>
              <a:rPr lang="ru-RU" dirty="0" err="1" smtClean="0">
                <a:solidFill>
                  <a:schemeClr val="tx2"/>
                </a:solidFill>
              </a:rPr>
              <a:t>ньому</a:t>
            </a:r>
            <a:r>
              <a:rPr lang="ru-RU" dirty="0" smtClean="0">
                <a:solidFill>
                  <a:schemeClr val="tx2"/>
                </a:solidFill>
              </a:rPr>
              <a:t> </a:t>
            </a:r>
            <a:r>
              <a:rPr lang="ru-RU" dirty="0" err="1" smtClean="0">
                <a:solidFill>
                  <a:schemeClr val="tx2"/>
                </a:solidFill>
              </a:rPr>
              <a:t>влучно</a:t>
            </a:r>
            <a:r>
              <a:rPr lang="ru-RU" dirty="0" smtClean="0">
                <a:solidFill>
                  <a:schemeClr val="tx2"/>
                </a:solidFill>
              </a:rPr>
              <a:t> передано </a:t>
            </a:r>
            <a:r>
              <a:rPr lang="ru-RU" dirty="0" err="1" smtClean="0">
                <a:solidFill>
                  <a:schemeClr val="tx2"/>
                </a:solidFill>
              </a:rPr>
              <a:t>піднесенний</a:t>
            </a:r>
            <a:r>
              <a:rPr lang="ru-RU" dirty="0" smtClean="0">
                <a:solidFill>
                  <a:schemeClr val="tx2"/>
                </a:solidFill>
              </a:rPr>
              <a:t>, </a:t>
            </a:r>
            <a:r>
              <a:rPr lang="ru-RU" dirty="0" err="1" smtClean="0">
                <a:solidFill>
                  <a:schemeClr val="tx2"/>
                </a:solidFill>
              </a:rPr>
              <a:t>мажорний</a:t>
            </a:r>
            <a:r>
              <a:rPr lang="ru-RU" dirty="0" smtClean="0">
                <a:solidFill>
                  <a:schemeClr val="tx2"/>
                </a:solidFill>
              </a:rPr>
              <a:t> </a:t>
            </a:r>
            <a:r>
              <a:rPr lang="ru-RU" dirty="0" err="1" smtClean="0">
                <a:solidFill>
                  <a:schemeClr val="tx2"/>
                </a:solidFill>
              </a:rPr>
              <a:t>настрій</a:t>
            </a:r>
            <a:r>
              <a:rPr lang="ru-RU" dirty="0" smtClean="0">
                <a:solidFill>
                  <a:schemeClr val="tx2"/>
                </a:solidFill>
              </a:rPr>
              <a:t> </a:t>
            </a:r>
            <a:r>
              <a:rPr lang="ru-RU" dirty="0" err="1" smtClean="0">
                <a:solidFill>
                  <a:schemeClr val="tx2"/>
                </a:solidFill>
              </a:rPr>
              <a:t>ліричного</a:t>
            </a:r>
            <a:r>
              <a:rPr lang="ru-RU" dirty="0" smtClean="0">
                <a:solidFill>
                  <a:schemeClr val="tx2"/>
                </a:solidFill>
              </a:rPr>
              <a:t> героя, </a:t>
            </a:r>
            <a:r>
              <a:rPr lang="ru-RU" dirty="0" err="1" smtClean="0">
                <a:solidFill>
                  <a:schemeClr val="tx2"/>
                </a:solidFill>
              </a:rPr>
              <a:t>який</a:t>
            </a:r>
            <a:r>
              <a:rPr lang="ru-RU" dirty="0" smtClean="0">
                <a:solidFill>
                  <a:schemeClr val="tx2"/>
                </a:solidFill>
              </a:rPr>
              <a:t> </a:t>
            </a:r>
            <a:r>
              <a:rPr lang="ru-RU" dirty="0" err="1" smtClean="0">
                <a:solidFill>
                  <a:schemeClr val="tx2"/>
                </a:solidFill>
              </a:rPr>
              <a:t>перебуває</a:t>
            </a:r>
            <a:r>
              <a:rPr lang="ru-RU" dirty="0" smtClean="0">
                <a:solidFill>
                  <a:schemeClr val="tx2"/>
                </a:solidFill>
              </a:rPr>
              <a:t> </a:t>
            </a:r>
            <a:r>
              <a:rPr lang="ru-RU" dirty="0" err="1" smtClean="0">
                <a:solidFill>
                  <a:schemeClr val="tx2"/>
                </a:solidFill>
              </a:rPr>
              <a:t>під</a:t>
            </a:r>
            <a:r>
              <a:rPr lang="ru-RU" dirty="0" smtClean="0">
                <a:solidFill>
                  <a:schemeClr val="tx2"/>
                </a:solidFill>
              </a:rPr>
              <a:t> наливом </a:t>
            </a:r>
            <a:r>
              <a:rPr lang="ru-RU" dirty="0" err="1" smtClean="0">
                <a:solidFill>
                  <a:schemeClr val="tx2"/>
                </a:solidFill>
              </a:rPr>
              <a:t>почуття</a:t>
            </a:r>
            <a:r>
              <a:rPr lang="ru-RU" dirty="0" smtClean="0">
                <a:solidFill>
                  <a:schemeClr val="tx2"/>
                </a:solidFill>
              </a:rPr>
              <a:t> </a:t>
            </a:r>
            <a:r>
              <a:rPr lang="ru-RU" dirty="0" err="1" smtClean="0">
                <a:solidFill>
                  <a:schemeClr val="tx2"/>
                </a:solidFill>
              </a:rPr>
              <a:t>кохання</a:t>
            </a:r>
            <a:r>
              <a:rPr lang="ru-RU" dirty="0" smtClean="0">
                <a:solidFill>
                  <a:schemeClr val="tx2"/>
                </a:solidFill>
              </a:rPr>
              <a:t>. </a:t>
            </a:r>
          </a:p>
          <a:p>
            <a:r>
              <a:rPr lang="ru-RU" dirty="0" smtClean="0">
                <a:solidFill>
                  <a:schemeClr val="tx2"/>
                </a:solidFill>
              </a:rPr>
              <a:t>Тут все </a:t>
            </a:r>
            <a:r>
              <a:rPr lang="ru-RU" dirty="0" err="1" smtClean="0">
                <a:solidFill>
                  <a:schemeClr val="tx2"/>
                </a:solidFill>
              </a:rPr>
              <a:t>складає</a:t>
            </a:r>
            <a:r>
              <a:rPr lang="ru-RU" dirty="0" smtClean="0">
                <a:solidFill>
                  <a:schemeClr val="tx2"/>
                </a:solidFill>
              </a:rPr>
              <a:t> «хвалу </a:t>
            </a:r>
            <a:r>
              <a:rPr lang="ru-RU" dirty="0" err="1" smtClean="0">
                <a:solidFill>
                  <a:schemeClr val="tx2"/>
                </a:solidFill>
              </a:rPr>
              <a:t>життю</a:t>
            </a:r>
            <a:r>
              <a:rPr lang="ru-RU" dirty="0" smtClean="0">
                <a:solidFill>
                  <a:schemeClr val="tx2"/>
                </a:solidFill>
              </a:rPr>
              <a:t>». Одухотворена природа </a:t>
            </a:r>
            <a:r>
              <a:rPr lang="ru-RU" dirty="0" err="1" smtClean="0">
                <a:solidFill>
                  <a:schemeClr val="tx2"/>
                </a:solidFill>
              </a:rPr>
              <a:t>перебуває</a:t>
            </a:r>
            <a:r>
              <a:rPr lang="ru-RU" dirty="0" smtClean="0">
                <a:solidFill>
                  <a:schemeClr val="tx2"/>
                </a:solidFill>
              </a:rPr>
              <a:t> у </a:t>
            </a:r>
            <a:r>
              <a:rPr lang="ru-RU" dirty="0" err="1" smtClean="0">
                <a:solidFill>
                  <a:schemeClr val="tx2"/>
                </a:solidFill>
              </a:rPr>
              <a:t>гармонії</a:t>
            </a:r>
            <a:r>
              <a:rPr lang="ru-RU" dirty="0" smtClean="0">
                <a:solidFill>
                  <a:schemeClr val="tx2"/>
                </a:solidFill>
              </a:rPr>
              <a:t> до </a:t>
            </a:r>
            <a:r>
              <a:rPr lang="ru-RU" dirty="0" err="1" smtClean="0">
                <a:solidFill>
                  <a:schemeClr val="tx2"/>
                </a:solidFill>
              </a:rPr>
              <a:t>почуттів</a:t>
            </a:r>
            <a:r>
              <a:rPr lang="ru-RU" dirty="0" smtClean="0">
                <a:solidFill>
                  <a:schemeClr val="tx2"/>
                </a:solidFill>
              </a:rPr>
              <a:t> </a:t>
            </a:r>
            <a:r>
              <a:rPr lang="ru-RU" dirty="0" err="1" smtClean="0">
                <a:solidFill>
                  <a:schemeClr val="tx2"/>
                </a:solidFill>
              </a:rPr>
              <a:t>ліричного</a:t>
            </a:r>
            <a:r>
              <a:rPr lang="ru-RU" dirty="0" smtClean="0">
                <a:solidFill>
                  <a:schemeClr val="tx2"/>
                </a:solidFill>
              </a:rPr>
              <a:t> героя: “</a:t>
            </a:r>
            <a:r>
              <a:rPr lang="ru-RU" dirty="0" err="1" smtClean="0">
                <a:solidFill>
                  <a:schemeClr val="tx2"/>
                </a:solidFill>
              </a:rPr>
              <a:t>Поглянь</a:t>
            </a:r>
            <a:r>
              <a:rPr lang="ru-RU" dirty="0" smtClean="0">
                <a:solidFill>
                  <a:schemeClr val="tx2"/>
                </a:solidFill>
              </a:rPr>
              <a:t>, </a:t>
            </a:r>
            <a:r>
              <a:rPr lang="ru-RU" dirty="0" err="1" smtClean="0">
                <a:solidFill>
                  <a:schemeClr val="tx2"/>
                </a:solidFill>
              </a:rPr>
              <a:t>уся</a:t>
            </a:r>
            <a:r>
              <a:rPr lang="ru-RU" dirty="0" smtClean="0">
                <a:solidFill>
                  <a:schemeClr val="tx2"/>
                </a:solidFill>
              </a:rPr>
              <a:t> земля </a:t>
            </a:r>
            <a:r>
              <a:rPr lang="ru-RU" dirty="0" err="1" smtClean="0">
                <a:solidFill>
                  <a:schemeClr val="tx2"/>
                </a:solidFill>
              </a:rPr>
              <a:t>тремтить</a:t>
            </a:r>
            <a:r>
              <a:rPr lang="ru-RU" dirty="0" smtClean="0">
                <a:solidFill>
                  <a:schemeClr val="tx2"/>
                </a:solidFill>
              </a:rPr>
              <a:t> В </a:t>
            </a:r>
            <a:r>
              <a:rPr lang="ru-RU" dirty="0" err="1" smtClean="0">
                <a:solidFill>
                  <a:schemeClr val="tx2"/>
                </a:solidFill>
              </a:rPr>
              <a:t>палких</a:t>
            </a:r>
            <a:r>
              <a:rPr lang="ru-RU" dirty="0" smtClean="0">
                <a:solidFill>
                  <a:schemeClr val="tx2"/>
                </a:solidFill>
              </a:rPr>
              <a:t> </a:t>
            </a:r>
            <a:r>
              <a:rPr lang="ru-RU" dirty="0" err="1" smtClean="0">
                <a:solidFill>
                  <a:schemeClr val="tx2"/>
                </a:solidFill>
              </a:rPr>
              <a:t>обіймах</a:t>
            </a:r>
            <a:r>
              <a:rPr lang="ru-RU" dirty="0" smtClean="0">
                <a:solidFill>
                  <a:schemeClr val="tx2"/>
                </a:solidFill>
              </a:rPr>
              <a:t> </a:t>
            </a:r>
            <a:r>
              <a:rPr lang="ru-RU" dirty="0" err="1" smtClean="0">
                <a:solidFill>
                  <a:schemeClr val="tx2"/>
                </a:solidFill>
              </a:rPr>
              <a:t>ночі</a:t>
            </a:r>
            <a:r>
              <a:rPr lang="ru-RU" dirty="0" smtClean="0">
                <a:solidFill>
                  <a:schemeClr val="tx2"/>
                </a:solidFill>
              </a:rPr>
              <a:t>, Лист </a:t>
            </a:r>
            <a:r>
              <a:rPr lang="ru-RU" dirty="0" err="1" smtClean="0">
                <a:solidFill>
                  <a:schemeClr val="tx2"/>
                </a:solidFill>
              </a:rPr>
              <a:t>квітці</a:t>
            </a:r>
            <a:r>
              <a:rPr lang="ru-RU" dirty="0" smtClean="0">
                <a:solidFill>
                  <a:schemeClr val="tx2"/>
                </a:solidFill>
              </a:rPr>
              <a:t> </a:t>
            </a:r>
            <a:r>
              <a:rPr lang="ru-RU" dirty="0" err="1" smtClean="0">
                <a:solidFill>
                  <a:schemeClr val="tx2"/>
                </a:solidFill>
              </a:rPr>
              <a:t>рвійно</a:t>
            </a:r>
            <a:r>
              <a:rPr lang="ru-RU" dirty="0" smtClean="0">
                <a:solidFill>
                  <a:schemeClr val="tx2"/>
                </a:solidFill>
              </a:rPr>
              <a:t> </a:t>
            </a:r>
            <a:r>
              <a:rPr lang="ru-RU" dirty="0" err="1" smtClean="0">
                <a:solidFill>
                  <a:schemeClr val="tx2"/>
                </a:solidFill>
              </a:rPr>
              <a:t>шелестить</a:t>
            </a:r>
            <a:r>
              <a:rPr lang="ru-RU" dirty="0" smtClean="0">
                <a:solidFill>
                  <a:schemeClr val="tx2"/>
                </a:solidFill>
              </a:rPr>
              <a:t>, </a:t>
            </a:r>
            <a:r>
              <a:rPr lang="ru-RU" dirty="0" err="1" smtClean="0">
                <a:solidFill>
                  <a:schemeClr val="tx2"/>
                </a:solidFill>
              </a:rPr>
              <a:t>Траві</a:t>
            </a:r>
            <a:r>
              <a:rPr lang="ru-RU" dirty="0" smtClean="0">
                <a:solidFill>
                  <a:schemeClr val="tx2"/>
                </a:solidFill>
              </a:rPr>
              <a:t> </a:t>
            </a:r>
            <a:r>
              <a:rPr lang="ru-RU" dirty="0" err="1" smtClean="0">
                <a:solidFill>
                  <a:schemeClr val="tx2"/>
                </a:solidFill>
              </a:rPr>
              <a:t>струмок</a:t>
            </a:r>
            <a:r>
              <a:rPr lang="ru-RU" dirty="0" smtClean="0">
                <a:solidFill>
                  <a:schemeClr val="tx2"/>
                </a:solidFill>
              </a:rPr>
              <a:t> </a:t>
            </a:r>
            <a:r>
              <a:rPr lang="ru-RU" dirty="0" err="1" smtClean="0">
                <a:solidFill>
                  <a:schemeClr val="tx2"/>
                </a:solidFill>
              </a:rPr>
              <a:t>воркоче</a:t>
            </a:r>
            <a:r>
              <a:rPr lang="ru-RU" dirty="0" smtClean="0">
                <a:solidFill>
                  <a:schemeClr val="tx2"/>
                </a:solidFill>
              </a:rPr>
              <a:t>”. </a:t>
            </a:r>
            <a:r>
              <a:rPr lang="ru-RU" dirty="0" err="1" smtClean="0">
                <a:solidFill>
                  <a:schemeClr val="tx2"/>
                </a:solidFill>
              </a:rPr>
              <a:t>Твір</a:t>
            </a:r>
            <a:r>
              <a:rPr lang="ru-RU" dirty="0" smtClean="0">
                <a:solidFill>
                  <a:schemeClr val="tx2"/>
                </a:solidFill>
              </a:rPr>
              <a:t> </a:t>
            </a:r>
            <a:r>
              <a:rPr lang="ru-RU" dirty="0" err="1" smtClean="0">
                <a:solidFill>
                  <a:schemeClr val="tx2"/>
                </a:solidFill>
              </a:rPr>
              <a:t>пронизує</a:t>
            </a:r>
            <a:r>
              <a:rPr lang="ru-RU" dirty="0" smtClean="0">
                <a:solidFill>
                  <a:schemeClr val="tx2"/>
                </a:solidFill>
              </a:rPr>
              <a:t> </a:t>
            </a:r>
            <a:r>
              <a:rPr lang="ru-RU" dirty="0" err="1" smtClean="0">
                <a:solidFill>
                  <a:schemeClr val="tx2"/>
                </a:solidFill>
              </a:rPr>
              <a:t>заклик</a:t>
            </a:r>
            <a:r>
              <a:rPr lang="ru-RU" dirty="0" smtClean="0">
                <a:solidFill>
                  <a:schemeClr val="tx2"/>
                </a:solidFill>
              </a:rPr>
              <a:t> </a:t>
            </a:r>
            <a:r>
              <a:rPr lang="ru-RU" dirty="0" err="1" smtClean="0">
                <a:solidFill>
                  <a:schemeClr val="tx2"/>
                </a:solidFill>
              </a:rPr>
              <a:t>поета</a:t>
            </a:r>
            <a:r>
              <a:rPr lang="ru-RU" dirty="0" smtClean="0">
                <a:solidFill>
                  <a:schemeClr val="tx2"/>
                </a:solidFill>
              </a:rPr>
              <a:t> </a:t>
            </a:r>
            <a:r>
              <a:rPr lang="ru-RU" dirty="0" err="1" smtClean="0">
                <a:solidFill>
                  <a:schemeClr val="tx2"/>
                </a:solidFill>
              </a:rPr>
              <a:t>оцінити</a:t>
            </a:r>
            <a:r>
              <a:rPr lang="ru-RU" dirty="0" smtClean="0">
                <a:solidFill>
                  <a:schemeClr val="tx2"/>
                </a:solidFill>
              </a:rPr>
              <a:t> </a:t>
            </a:r>
            <a:r>
              <a:rPr lang="ru-RU" dirty="0" err="1" smtClean="0">
                <a:solidFill>
                  <a:schemeClr val="tx2"/>
                </a:solidFill>
              </a:rPr>
              <a:t>життя</a:t>
            </a:r>
            <a:r>
              <a:rPr lang="ru-RU" dirty="0" smtClean="0">
                <a:solidFill>
                  <a:schemeClr val="tx2"/>
                </a:solidFill>
              </a:rPr>
              <a:t> «</a:t>
            </a:r>
            <a:r>
              <a:rPr lang="ru-RU" dirty="0" err="1" smtClean="0">
                <a:solidFill>
                  <a:schemeClr val="tx2"/>
                </a:solidFill>
              </a:rPr>
              <a:t>летючу</a:t>
            </a:r>
            <a:r>
              <a:rPr lang="ru-RU" dirty="0" smtClean="0">
                <a:solidFill>
                  <a:schemeClr val="tx2"/>
                </a:solidFill>
              </a:rPr>
              <a:t> </a:t>
            </a:r>
            <a:r>
              <a:rPr lang="ru-RU" dirty="0" err="1" smtClean="0">
                <a:solidFill>
                  <a:schemeClr val="tx2"/>
                </a:solidFill>
              </a:rPr>
              <a:t>мить</a:t>
            </a:r>
            <a:r>
              <a:rPr lang="ru-RU" dirty="0" smtClean="0">
                <a:solidFill>
                  <a:schemeClr val="tx2"/>
                </a:solidFill>
              </a:rPr>
              <a:t>».</a:t>
            </a:r>
            <a:endParaRPr lang="en-US" dirty="0" smtClean="0">
              <a:solidFill>
                <a:schemeClr val="tx2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“</a:t>
            </a:r>
            <a:r>
              <a:rPr lang="ru-RU" dirty="0" err="1" smtClean="0"/>
              <a:t>Чари</a:t>
            </a:r>
            <a:r>
              <a:rPr lang="ru-RU" dirty="0" smtClean="0"/>
              <a:t> </a:t>
            </a:r>
            <a:r>
              <a:rPr lang="ru-RU" dirty="0" err="1" smtClean="0"/>
              <a:t>ночі</a:t>
            </a:r>
            <a:r>
              <a:rPr lang="ru-RU" dirty="0" smtClean="0"/>
              <a:t>” критика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926288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dirty="0" err="1" smtClean="0">
                <a:solidFill>
                  <a:schemeClr val="tx2"/>
                </a:solidFill>
              </a:rPr>
              <a:t>Літературознавці</a:t>
            </a:r>
            <a:r>
              <a:rPr lang="ru-RU" dirty="0" smtClean="0">
                <a:solidFill>
                  <a:schemeClr val="tx2"/>
                </a:solidFill>
              </a:rPr>
              <a:t> про </a:t>
            </a:r>
            <a:r>
              <a:rPr lang="ru-RU" dirty="0" err="1" smtClean="0">
                <a:solidFill>
                  <a:schemeClr val="tx2"/>
                </a:solidFill>
              </a:rPr>
              <a:t>твір</a:t>
            </a:r>
            <a:r>
              <a:rPr lang="ru-RU" dirty="0" smtClean="0">
                <a:solidFill>
                  <a:schemeClr val="tx2"/>
                </a:solidFill>
              </a:rPr>
              <a:t>: </a:t>
            </a:r>
          </a:p>
          <a:p>
            <a:r>
              <a:rPr lang="ru-RU" dirty="0" err="1" smtClean="0">
                <a:solidFill>
                  <a:schemeClr val="tx2"/>
                </a:solidFill>
              </a:rPr>
              <a:t>Вірш</a:t>
            </a:r>
            <a:r>
              <a:rPr lang="ru-RU" dirty="0" smtClean="0">
                <a:solidFill>
                  <a:schemeClr val="tx2"/>
                </a:solidFill>
              </a:rPr>
              <a:t> </a:t>
            </a:r>
            <a:r>
              <a:rPr lang="ru-RU" dirty="0" err="1" smtClean="0">
                <a:solidFill>
                  <a:schemeClr val="tx2"/>
                </a:solidFill>
              </a:rPr>
              <a:t>належить</a:t>
            </a:r>
            <a:r>
              <a:rPr lang="ru-RU" dirty="0" smtClean="0">
                <a:solidFill>
                  <a:schemeClr val="tx2"/>
                </a:solidFill>
              </a:rPr>
              <a:t> до </a:t>
            </a:r>
            <a:r>
              <a:rPr lang="ru-RU" dirty="0" err="1" smtClean="0">
                <a:solidFill>
                  <a:schemeClr val="tx2"/>
                </a:solidFill>
              </a:rPr>
              <a:t>збірки</a:t>
            </a:r>
            <a:r>
              <a:rPr lang="ru-RU" dirty="0" smtClean="0">
                <a:solidFill>
                  <a:schemeClr val="tx2"/>
                </a:solidFill>
              </a:rPr>
              <a:t> «З </a:t>
            </a:r>
            <a:r>
              <a:rPr lang="ru-RU" dirty="0" err="1" smtClean="0">
                <a:solidFill>
                  <a:schemeClr val="tx2"/>
                </a:solidFill>
              </a:rPr>
              <a:t>журбою</a:t>
            </a:r>
            <a:r>
              <a:rPr lang="ru-RU" dirty="0" smtClean="0">
                <a:solidFill>
                  <a:schemeClr val="tx2"/>
                </a:solidFill>
              </a:rPr>
              <a:t> </a:t>
            </a:r>
            <a:r>
              <a:rPr lang="ru-RU" dirty="0" err="1" smtClean="0">
                <a:solidFill>
                  <a:schemeClr val="tx2"/>
                </a:solidFill>
              </a:rPr>
              <a:t>радість</a:t>
            </a:r>
            <a:r>
              <a:rPr lang="ru-RU" dirty="0" smtClean="0">
                <a:solidFill>
                  <a:schemeClr val="tx2"/>
                </a:solidFill>
              </a:rPr>
              <a:t> обнялась». Автор </a:t>
            </a:r>
            <a:r>
              <a:rPr lang="ru-RU" dirty="0" err="1" smtClean="0">
                <a:solidFill>
                  <a:schemeClr val="tx2"/>
                </a:solidFill>
              </a:rPr>
              <a:t>закликає</a:t>
            </a:r>
            <a:r>
              <a:rPr lang="ru-RU" dirty="0" smtClean="0">
                <a:solidFill>
                  <a:schemeClr val="tx2"/>
                </a:solidFill>
              </a:rPr>
              <a:t> </a:t>
            </a:r>
            <a:r>
              <a:rPr lang="ru-RU" dirty="0" err="1" smtClean="0">
                <a:solidFill>
                  <a:schemeClr val="tx2"/>
                </a:solidFill>
              </a:rPr>
              <a:t>читача</a:t>
            </a:r>
            <a:r>
              <a:rPr lang="ru-RU" dirty="0" smtClean="0">
                <a:solidFill>
                  <a:schemeClr val="tx2"/>
                </a:solidFill>
              </a:rPr>
              <a:t> </a:t>
            </a:r>
            <a:r>
              <a:rPr lang="ru-RU" dirty="0" err="1" smtClean="0">
                <a:solidFill>
                  <a:schemeClr val="tx2"/>
                </a:solidFill>
              </a:rPr>
              <a:t>улити</a:t>
            </a:r>
            <a:r>
              <a:rPr lang="ru-RU" dirty="0" smtClean="0">
                <a:solidFill>
                  <a:schemeClr val="tx2"/>
                </a:solidFill>
              </a:rPr>
              <a:t> «</a:t>
            </a:r>
            <a:r>
              <a:rPr lang="ru-RU" dirty="0" err="1" smtClean="0">
                <a:solidFill>
                  <a:schemeClr val="tx2"/>
                </a:solidFill>
              </a:rPr>
              <a:t>струмінь</a:t>
            </a:r>
            <a:r>
              <a:rPr lang="ru-RU" dirty="0" smtClean="0">
                <a:solidFill>
                  <a:schemeClr val="tx2"/>
                </a:solidFill>
              </a:rPr>
              <a:t> </a:t>
            </a:r>
            <a:r>
              <a:rPr lang="ru-RU" dirty="0" err="1" smtClean="0">
                <a:solidFill>
                  <a:schemeClr val="tx2"/>
                </a:solidFill>
              </a:rPr>
              <a:t>власної</a:t>
            </a:r>
            <a:r>
              <a:rPr lang="ru-RU" dirty="0" smtClean="0">
                <a:solidFill>
                  <a:schemeClr val="tx2"/>
                </a:solidFill>
              </a:rPr>
              <a:t> </a:t>
            </a:r>
            <a:r>
              <a:rPr lang="ru-RU" dirty="0" err="1" smtClean="0">
                <a:solidFill>
                  <a:schemeClr val="tx2"/>
                </a:solidFill>
              </a:rPr>
              <a:t>душі</a:t>
            </a:r>
            <a:r>
              <a:rPr lang="ru-RU" dirty="0" smtClean="0">
                <a:solidFill>
                  <a:schemeClr val="tx2"/>
                </a:solidFill>
              </a:rPr>
              <a:t>» у «</a:t>
            </a:r>
            <a:r>
              <a:rPr lang="ru-RU" dirty="0" err="1" smtClean="0">
                <a:solidFill>
                  <a:schemeClr val="tx2"/>
                </a:solidFill>
              </a:rPr>
              <a:t>шумляче</a:t>
            </a:r>
            <a:r>
              <a:rPr lang="ru-RU" dirty="0" smtClean="0">
                <a:solidFill>
                  <a:schemeClr val="tx2"/>
                </a:solidFill>
              </a:rPr>
              <a:t> море» </a:t>
            </a:r>
            <a:r>
              <a:rPr lang="ru-RU" dirty="0" err="1" smtClean="0">
                <a:solidFill>
                  <a:schemeClr val="tx2"/>
                </a:solidFill>
              </a:rPr>
              <a:t>краси</a:t>
            </a:r>
            <a:r>
              <a:rPr lang="ru-RU" dirty="0" smtClean="0">
                <a:solidFill>
                  <a:schemeClr val="tx2"/>
                </a:solidFill>
              </a:rPr>
              <a:t> </a:t>
            </a:r>
            <a:r>
              <a:rPr lang="ru-RU" dirty="0" err="1" smtClean="0">
                <a:solidFill>
                  <a:schemeClr val="tx2"/>
                </a:solidFill>
              </a:rPr>
              <a:t>весняної</a:t>
            </a:r>
            <a:r>
              <a:rPr lang="ru-RU" dirty="0" smtClean="0">
                <a:solidFill>
                  <a:schemeClr val="tx2"/>
                </a:solidFill>
              </a:rPr>
              <a:t> </a:t>
            </a:r>
            <a:r>
              <a:rPr lang="ru-RU" dirty="0" err="1" smtClean="0">
                <a:solidFill>
                  <a:schemeClr val="tx2"/>
                </a:solidFill>
              </a:rPr>
              <a:t>природи</a:t>
            </a:r>
            <a:r>
              <a:rPr lang="ru-RU" dirty="0" smtClean="0">
                <a:solidFill>
                  <a:schemeClr val="tx2"/>
                </a:solidFill>
              </a:rPr>
              <a:t>, до дна </a:t>
            </a:r>
            <a:r>
              <a:rPr lang="ru-RU" dirty="0" err="1" smtClean="0">
                <a:solidFill>
                  <a:schemeClr val="tx2"/>
                </a:solidFill>
              </a:rPr>
              <a:t>випити</a:t>
            </a:r>
            <a:r>
              <a:rPr lang="ru-RU" dirty="0" smtClean="0">
                <a:solidFill>
                  <a:schemeClr val="tx2"/>
                </a:solidFill>
              </a:rPr>
              <a:t> чашу </a:t>
            </a:r>
            <a:r>
              <a:rPr lang="ru-RU" dirty="0" err="1" smtClean="0">
                <a:solidFill>
                  <a:schemeClr val="tx2"/>
                </a:solidFill>
              </a:rPr>
              <a:t>щастя</a:t>
            </a:r>
            <a:r>
              <a:rPr lang="ru-RU" dirty="0" smtClean="0">
                <a:solidFill>
                  <a:schemeClr val="tx2"/>
                </a:solidFill>
              </a:rPr>
              <a:t> </a:t>
            </a:r>
            <a:r>
              <a:rPr lang="ru-RU" dirty="0" err="1" smtClean="0">
                <a:solidFill>
                  <a:schemeClr val="tx2"/>
                </a:solidFill>
              </a:rPr>
              <a:t>від</a:t>
            </a:r>
            <a:r>
              <a:rPr lang="ru-RU" dirty="0" smtClean="0">
                <a:solidFill>
                  <a:schemeClr val="tx2"/>
                </a:solidFill>
              </a:rPr>
              <a:t> </a:t>
            </a:r>
            <a:r>
              <a:rPr lang="ru-RU" dirty="0" err="1" smtClean="0">
                <a:solidFill>
                  <a:schemeClr val="tx2"/>
                </a:solidFill>
              </a:rPr>
              <a:t>молодості</a:t>
            </a:r>
            <a:r>
              <a:rPr lang="ru-RU" dirty="0" smtClean="0">
                <a:solidFill>
                  <a:schemeClr val="tx2"/>
                </a:solidFill>
              </a:rPr>
              <a:t> </a:t>
            </a:r>
            <a:r>
              <a:rPr lang="ru-RU" dirty="0" err="1" smtClean="0">
                <a:solidFill>
                  <a:schemeClr val="tx2"/>
                </a:solidFill>
              </a:rPr>
              <a:t>й</a:t>
            </a:r>
            <a:r>
              <a:rPr lang="ru-RU" dirty="0" smtClean="0">
                <a:solidFill>
                  <a:schemeClr val="tx2"/>
                </a:solidFill>
              </a:rPr>
              <a:t> </a:t>
            </a:r>
            <a:r>
              <a:rPr lang="ru-RU" dirty="0" err="1" smtClean="0">
                <a:solidFill>
                  <a:schemeClr val="tx2"/>
                </a:solidFill>
              </a:rPr>
              <a:t>кохання</a:t>
            </a:r>
            <a:r>
              <a:rPr lang="ru-RU" dirty="0" smtClean="0">
                <a:solidFill>
                  <a:schemeClr val="tx2"/>
                </a:solidFill>
              </a:rPr>
              <a:t>, </a:t>
            </a:r>
            <a:r>
              <a:rPr lang="ru-RU" dirty="0" err="1" smtClean="0">
                <a:solidFill>
                  <a:schemeClr val="tx2"/>
                </a:solidFill>
              </a:rPr>
              <a:t>тим</a:t>
            </a:r>
            <a:r>
              <a:rPr lang="ru-RU" dirty="0" smtClean="0">
                <a:solidFill>
                  <a:schemeClr val="tx2"/>
                </a:solidFill>
              </a:rPr>
              <a:t> паче, </a:t>
            </a:r>
            <a:r>
              <a:rPr lang="ru-RU" dirty="0" err="1" smtClean="0">
                <a:solidFill>
                  <a:schemeClr val="tx2"/>
                </a:solidFill>
              </a:rPr>
              <a:t>що</a:t>
            </a:r>
            <a:r>
              <a:rPr lang="ru-RU" dirty="0" smtClean="0">
                <a:solidFill>
                  <a:schemeClr val="tx2"/>
                </a:solidFill>
              </a:rPr>
              <a:t> </a:t>
            </a:r>
            <a:r>
              <a:rPr lang="ru-RU" dirty="0" err="1" smtClean="0">
                <a:solidFill>
                  <a:schemeClr val="tx2"/>
                </a:solidFill>
              </a:rPr>
              <a:t>щастя</a:t>
            </a:r>
            <a:r>
              <a:rPr lang="ru-RU" dirty="0" smtClean="0">
                <a:solidFill>
                  <a:schemeClr val="tx2"/>
                </a:solidFill>
              </a:rPr>
              <a:t> — </a:t>
            </a:r>
            <a:r>
              <a:rPr lang="ru-RU" dirty="0" err="1" smtClean="0">
                <a:solidFill>
                  <a:schemeClr val="tx2"/>
                </a:solidFill>
              </a:rPr>
              <a:t>надто</a:t>
            </a:r>
            <a:r>
              <a:rPr lang="ru-RU" dirty="0" smtClean="0">
                <a:solidFill>
                  <a:schemeClr val="tx2"/>
                </a:solidFill>
              </a:rPr>
              <a:t> </a:t>
            </a:r>
            <a:r>
              <a:rPr lang="ru-RU" dirty="0" err="1" smtClean="0">
                <a:solidFill>
                  <a:schemeClr val="tx2"/>
                </a:solidFill>
              </a:rPr>
              <a:t>швидкоплинне</a:t>
            </a:r>
            <a:r>
              <a:rPr lang="ru-RU" dirty="0" smtClean="0">
                <a:solidFill>
                  <a:schemeClr val="tx2"/>
                </a:solidFill>
              </a:rPr>
              <a:t>. </a:t>
            </a:r>
            <a:r>
              <a:rPr lang="ru-RU" dirty="0" err="1" smtClean="0">
                <a:solidFill>
                  <a:schemeClr val="tx2"/>
                </a:solidFill>
              </a:rPr>
              <a:t>Отже</a:t>
            </a:r>
            <a:r>
              <a:rPr lang="ru-RU" dirty="0" smtClean="0">
                <a:solidFill>
                  <a:schemeClr val="tx2"/>
                </a:solidFill>
              </a:rPr>
              <a:t>, краса </a:t>
            </a:r>
            <a:r>
              <a:rPr lang="ru-RU" dirty="0" err="1" smtClean="0">
                <a:solidFill>
                  <a:schemeClr val="tx2"/>
                </a:solidFill>
              </a:rPr>
              <a:t>життя</a:t>
            </a:r>
            <a:r>
              <a:rPr lang="ru-RU" dirty="0" smtClean="0">
                <a:solidFill>
                  <a:schemeClr val="tx2"/>
                </a:solidFill>
              </a:rPr>
              <a:t>, </a:t>
            </a:r>
            <a:r>
              <a:rPr lang="ru-RU" dirty="0" err="1" smtClean="0">
                <a:solidFill>
                  <a:schemeClr val="tx2"/>
                </a:solidFill>
              </a:rPr>
              <a:t>краса</a:t>
            </a:r>
            <a:r>
              <a:rPr lang="ru-RU" dirty="0" smtClean="0">
                <a:solidFill>
                  <a:schemeClr val="tx2"/>
                </a:solidFill>
              </a:rPr>
              <a:t> </a:t>
            </a:r>
            <a:r>
              <a:rPr lang="ru-RU" dirty="0" err="1" smtClean="0">
                <a:solidFill>
                  <a:schemeClr val="tx2"/>
                </a:solidFill>
              </a:rPr>
              <a:t>кохання</a:t>
            </a:r>
            <a:r>
              <a:rPr lang="ru-RU" dirty="0" smtClean="0">
                <a:solidFill>
                  <a:schemeClr val="tx2"/>
                </a:solidFill>
              </a:rPr>
              <a:t> — над усе. </a:t>
            </a:r>
            <a:r>
              <a:rPr lang="ru-RU" dirty="0" err="1" smtClean="0">
                <a:solidFill>
                  <a:schemeClr val="tx2"/>
                </a:solidFill>
              </a:rPr>
              <a:t>Продовжуючи</a:t>
            </a:r>
            <a:r>
              <a:rPr lang="ru-RU" dirty="0" smtClean="0">
                <a:solidFill>
                  <a:schemeClr val="tx2"/>
                </a:solidFill>
              </a:rPr>
              <a:t> </a:t>
            </a:r>
            <a:r>
              <a:rPr lang="ru-RU" dirty="0" err="1" smtClean="0">
                <a:solidFill>
                  <a:schemeClr val="tx2"/>
                </a:solidFill>
              </a:rPr>
              <a:t>народнопісенну</a:t>
            </a:r>
            <a:r>
              <a:rPr lang="ru-RU" dirty="0" smtClean="0">
                <a:solidFill>
                  <a:schemeClr val="tx2"/>
                </a:solidFill>
              </a:rPr>
              <a:t> </a:t>
            </a:r>
            <a:r>
              <a:rPr lang="ru-RU" dirty="0" err="1" smtClean="0">
                <a:solidFill>
                  <a:schemeClr val="tx2"/>
                </a:solidFill>
              </a:rPr>
              <a:t>традицію</a:t>
            </a:r>
            <a:r>
              <a:rPr lang="ru-RU" dirty="0" smtClean="0">
                <a:solidFill>
                  <a:schemeClr val="tx2"/>
                </a:solidFill>
              </a:rPr>
              <a:t>, О. Олесь </a:t>
            </a:r>
            <a:r>
              <a:rPr lang="ru-RU" dirty="0" err="1" smtClean="0">
                <a:solidFill>
                  <a:schemeClr val="tx2"/>
                </a:solidFill>
              </a:rPr>
              <a:t>будує</a:t>
            </a:r>
            <a:r>
              <a:rPr lang="ru-RU" dirty="0" smtClean="0">
                <a:solidFill>
                  <a:schemeClr val="tx2"/>
                </a:solidFill>
              </a:rPr>
              <a:t> </a:t>
            </a:r>
            <a:r>
              <a:rPr lang="ru-RU" dirty="0" err="1" smtClean="0">
                <a:solidFill>
                  <a:schemeClr val="tx2"/>
                </a:solidFill>
              </a:rPr>
              <a:t>вірш</a:t>
            </a:r>
            <a:r>
              <a:rPr lang="ru-RU" dirty="0" smtClean="0">
                <a:solidFill>
                  <a:schemeClr val="tx2"/>
                </a:solidFill>
              </a:rPr>
              <a:t> на </a:t>
            </a:r>
            <a:r>
              <a:rPr lang="ru-RU" dirty="0" err="1" smtClean="0">
                <a:solidFill>
                  <a:schemeClr val="tx2"/>
                </a:solidFill>
              </a:rPr>
              <a:t>наскрізному</a:t>
            </a:r>
            <a:r>
              <a:rPr lang="ru-RU" dirty="0" smtClean="0">
                <a:solidFill>
                  <a:schemeClr val="tx2"/>
                </a:solidFill>
              </a:rPr>
              <a:t> </a:t>
            </a:r>
            <a:r>
              <a:rPr lang="ru-RU" dirty="0" err="1" smtClean="0">
                <a:solidFill>
                  <a:schemeClr val="tx2"/>
                </a:solidFill>
              </a:rPr>
              <a:t>паралелізмі</a:t>
            </a:r>
            <a:r>
              <a:rPr lang="ru-RU" dirty="0" smtClean="0">
                <a:solidFill>
                  <a:schemeClr val="tx2"/>
                </a:solidFill>
              </a:rPr>
              <a:t> «</a:t>
            </a:r>
            <a:r>
              <a:rPr lang="ru-RU" dirty="0" err="1" smtClean="0">
                <a:solidFill>
                  <a:schemeClr val="tx2"/>
                </a:solidFill>
              </a:rPr>
              <a:t>людина</a:t>
            </a:r>
            <a:r>
              <a:rPr lang="ru-RU" dirty="0" smtClean="0">
                <a:solidFill>
                  <a:schemeClr val="tx2"/>
                </a:solidFill>
              </a:rPr>
              <a:t> — природа»: </a:t>
            </a:r>
          </a:p>
          <a:p>
            <a:pPr algn="ctr">
              <a:buNone/>
            </a:pPr>
            <a:r>
              <a:rPr lang="ru-RU" dirty="0" err="1" smtClean="0">
                <a:solidFill>
                  <a:schemeClr val="tx2"/>
                </a:solidFill>
              </a:rPr>
              <a:t>Сміються</a:t>
            </a:r>
            <a:r>
              <a:rPr lang="ru-RU" dirty="0" smtClean="0">
                <a:solidFill>
                  <a:schemeClr val="tx2"/>
                </a:solidFill>
              </a:rPr>
              <a:t>, </a:t>
            </a:r>
            <a:r>
              <a:rPr lang="ru-RU" dirty="0" err="1" smtClean="0">
                <a:solidFill>
                  <a:schemeClr val="tx2"/>
                </a:solidFill>
              </a:rPr>
              <a:t>плачуть</a:t>
            </a:r>
            <a:r>
              <a:rPr lang="ru-RU" dirty="0" smtClean="0">
                <a:solidFill>
                  <a:schemeClr val="tx2"/>
                </a:solidFill>
              </a:rPr>
              <a:t> </a:t>
            </a:r>
            <a:r>
              <a:rPr lang="ru-RU" dirty="0" err="1" smtClean="0">
                <a:solidFill>
                  <a:schemeClr val="tx2"/>
                </a:solidFill>
              </a:rPr>
              <a:t>солов’ї</a:t>
            </a:r>
            <a:r>
              <a:rPr lang="ru-RU" dirty="0" smtClean="0">
                <a:solidFill>
                  <a:schemeClr val="tx2"/>
                </a:solidFill>
              </a:rPr>
              <a:t> </a:t>
            </a:r>
          </a:p>
          <a:p>
            <a:pPr algn="ctr">
              <a:buNone/>
            </a:pPr>
            <a:r>
              <a:rPr lang="ru-RU" dirty="0" smtClean="0">
                <a:solidFill>
                  <a:schemeClr val="tx2"/>
                </a:solidFill>
              </a:rPr>
              <a:t>І </a:t>
            </a:r>
            <a:r>
              <a:rPr lang="ru-RU" dirty="0" err="1" smtClean="0">
                <a:solidFill>
                  <a:schemeClr val="tx2"/>
                </a:solidFill>
              </a:rPr>
              <a:t>б’ють</a:t>
            </a:r>
            <a:r>
              <a:rPr lang="ru-RU" dirty="0" smtClean="0">
                <a:solidFill>
                  <a:schemeClr val="tx2"/>
                </a:solidFill>
              </a:rPr>
              <a:t> </a:t>
            </a:r>
            <a:r>
              <a:rPr lang="ru-RU" dirty="0" err="1" smtClean="0">
                <a:solidFill>
                  <a:schemeClr val="tx2"/>
                </a:solidFill>
              </a:rPr>
              <a:t>піснями</a:t>
            </a:r>
            <a:r>
              <a:rPr lang="ru-RU" dirty="0" smtClean="0">
                <a:solidFill>
                  <a:schemeClr val="tx2"/>
                </a:solidFill>
              </a:rPr>
              <a:t> в груди: </a:t>
            </a:r>
          </a:p>
          <a:p>
            <a:pPr algn="ctr">
              <a:buNone/>
            </a:pPr>
            <a:r>
              <a:rPr lang="ru-RU" dirty="0" smtClean="0">
                <a:solidFill>
                  <a:schemeClr val="tx2"/>
                </a:solidFill>
              </a:rPr>
              <a:t>«</a:t>
            </a:r>
            <a:r>
              <a:rPr lang="ru-RU" dirty="0" err="1" smtClean="0">
                <a:solidFill>
                  <a:schemeClr val="tx2"/>
                </a:solidFill>
              </a:rPr>
              <a:t>Цілуй</a:t>
            </a:r>
            <a:r>
              <a:rPr lang="ru-RU" dirty="0" smtClean="0">
                <a:solidFill>
                  <a:schemeClr val="tx2"/>
                </a:solidFill>
              </a:rPr>
              <a:t>, </a:t>
            </a:r>
            <a:r>
              <a:rPr lang="ru-RU" dirty="0" err="1" smtClean="0">
                <a:solidFill>
                  <a:schemeClr val="tx2"/>
                </a:solidFill>
              </a:rPr>
              <a:t>цілуй</a:t>
            </a:r>
            <a:r>
              <a:rPr lang="ru-RU" dirty="0" smtClean="0">
                <a:solidFill>
                  <a:schemeClr val="tx2"/>
                </a:solidFill>
              </a:rPr>
              <a:t>, </a:t>
            </a:r>
            <a:r>
              <a:rPr lang="ru-RU" dirty="0" err="1" smtClean="0">
                <a:solidFill>
                  <a:schemeClr val="tx2"/>
                </a:solidFill>
              </a:rPr>
              <a:t>цілуй</a:t>
            </a:r>
            <a:r>
              <a:rPr lang="ru-RU" dirty="0" smtClean="0">
                <a:solidFill>
                  <a:schemeClr val="tx2"/>
                </a:solidFill>
              </a:rPr>
              <a:t> </a:t>
            </a:r>
            <a:r>
              <a:rPr lang="ru-RU" dirty="0" err="1" smtClean="0">
                <a:solidFill>
                  <a:schemeClr val="tx2"/>
                </a:solidFill>
              </a:rPr>
              <a:t>її</a:t>
            </a:r>
            <a:r>
              <a:rPr lang="ru-RU" dirty="0" smtClean="0">
                <a:solidFill>
                  <a:schemeClr val="tx2"/>
                </a:solidFill>
              </a:rPr>
              <a:t> — </a:t>
            </a:r>
          </a:p>
          <a:p>
            <a:pPr algn="ctr">
              <a:buNone/>
            </a:pPr>
            <a:r>
              <a:rPr lang="ru-RU" dirty="0" err="1" smtClean="0">
                <a:solidFill>
                  <a:schemeClr val="tx2"/>
                </a:solidFill>
              </a:rPr>
              <a:t>Знов</a:t>
            </a:r>
            <a:r>
              <a:rPr lang="ru-RU" dirty="0" smtClean="0">
                <a:solidFill>
                  <a:schemeClr val="tx2"/>
                </a:solidFill>
              </a:rPr>
              <a:t> </a:t>
            </a:r>
            <a:r>
              <a:rPr lang="ru-RU" dirty="0" err="1" smtClean="0">
                <a:solidFill>
                  <a:schemeClr val="tx2"/>
                </a:solidFill>
              </a:rPr>
              <a:t>молодість</a:t>
            </a:r>
            <a:r>
              <a:rPr lang="ru-RU" dirty="0" smtClean="0">
                <a:solidFill>
                  <a:schemeClr val="tx2"/>
                </a:solidFill>
              </a:rPr>
              <a:t> не буде!»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Композиція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926288"/>
          </a:xfrm>
        </p:spPr>
        <p:txBody>
          <a:bodyPr>
            <a:normAutofit fontScale="85000" lnSpcReduction="20000"/>
          </a:bodyPr>
          <a:lstStyle/>
          <a:p>
            <a:r>
              <a:rPr lang="ru-RU" dirty="0" err="1" smtClean="0">
                <a:solidFill>
                  <a:schemeClr val="tx2"/>
                </a:solidFill>
              </a:rPr>
              <a:t>Композиція</a:t>
            </a:r>
            <a:r>
              <a:rPr lang="ru-RU" dirty="0" smtClean="0">
                <a:solidFill>
                  <a:schemeClr val="tx2"/>
                </a:solidFill>
              </a:rPr>
              <a:t>: </a:t>
            </a:r>
            <a:r>
              <a:rPr lang="ru-RU" dirty="0" err="1" smtClean="0">
                <a:solidFill>
                  <a:schemeClr val="tx2"/>
                </a:solidFill>
              </a:rPr>
              <a:t>вірш</a:t>
            </a:r>
            <a:r>
              <a:rPr lang="ru-RU" dirty="0" smtClean="0">
                <a:solidFill>
                  <a:schemeClr val="tx2"/>
                </a:solidFill>
              </a:rPr>
              <a:t> </a:t>
            </a:r>
            <a:r>
              <a:rPr lang="ru-RU" dirty="0" err="1" smtClean="0">
                <a:solidFill>
                  <a:schemeClr val="tx2"/>
                </a:solidFill>
              </a:rPr>
              <a:t>складається</a:t>
            </a:r>
            <a:r>
              <a:rPr lang="ru-RU" dirty="0" smtClean="0">
                <a:solidFill>
                  <a:schemeClr val="tx2"/>
                </a:solidFill>
              </a:rPr>
              <a:t> </a:t>
            </a:r>
            <a:r>
              <a:rPr lang="ru-RU" dirty="0" err="1" smtClean="0">
                <a:solidFill>
                  <a:schemeClr val="tx2"/>
                </a:solidFill>
              </a:rPr>
              <a:t>з</a:t>
            </a:r>
            <a:r>
              <a:rPr lang="ru-RU" dirty="0" smtClean="0">
                <a:solidFill>
                  <a:schemeClr val="tx2"/>
                </a:solidFill>
              </a:rPr>
              <a:t> 12 </a:t>
            </a:r>
            <a:r>
              <a:rPr lang="ru-RU" dirty="0" err="1" smtClean="0">
                <a:solidFill>
                  <a:schemeClr val="tx2"/>
                </a:solidFill>
              </a:rPr>
              <a:t>куплетів-чотиривіршів</a:t>
            </a:r>
            <a:r>
              <a:rPr lang="ru-RU" dirty="0" smtClean="0">
                <a:solidFill>
                  <a:schemeClr val="tx2"/>
                </a:solidFill>
              </a:rPr>
              <a:t>, при </a:t>
            </a:r>
            <a:r>
              <a:rPr lang="ru-RU" dirty="0" err="1" smtClean="0">
                <a:solidFill>
                  <a:schemeClr val="tx2"/>
                </a:solidFill>
              </a:rPr>
              <a:t>цьому</a:t>
            </a:r>
            <a:r>
              <a:rPr lang="ru-RU" dirty="0" smtClean="0">
                <a:solidFill>
                  <a:schemeClr val="tx2"/>
                </a:solidFill>
              </a:rPr>
              <a:t> </a:t>
            </a:r>
            <a:r>
              <a:rPr lang="ru-RU" dirty="0" err="1" smtClean="0">
                <a:solidFill>
                  <a:schemeClr val="tx2"/>
                </a:solidFill>
              </a:rPr>
              <a:t>починається</a:t>
            </a:r>
            <a:r>
              <a:rPr lang="ru-RU" dirty="0" smtClean="0">
                <a:solidFill>
                  <a:schemeClr val="tx2"/>
                </a:solidFill>
              </a:rPr>
              <a:t> </a:t>
            </a:r>
            <a:r>
              <a:rPr lang="ru-RU" dirty="0" err="1" smtClean="0">
                <a:solidFill>
                  <a:schemeClr val="tx2"/>
                </a:solidFill>
              </a:rPr>
              <a:t>й</a:t>
            </a:r>
            <a:r>
              <a:rPr lang="ru-RU" dirty="0" smtClean="0">
                <a:solidFill>
                  <a:schemeClr val="tx2"/>
                </a:solidFill>
              </a:rPr>
              <a:t> </a:t>
            </a:r>
            <a:r>
              <a:rPr lang="ru-RU" dirty="0" err="1" smtClean="0">
                <a:solidFill>
                  <a:schemeClr val="tx2"/>
                </a:solidFill>
              </a:rPr>
              <a:t>закінчується</a:t>
            </a:r>
            <a:r>
              <a:rPr lang="ru-RU" dirty="0" smtClean="0">
                <a:solidFill>
                  <a:schemeClr val="tx2"/>
                </a:solidFill>
              </a:rPr>
              <a:t> </a:t>
            </a:r>
            <a:r>
              <a:rPr lang="ru-RU" dirty="0" err="1" smtClean="0">
                <a:solidFill>
                  <a:schemeClr val="tx2"/>
                </a:solidFill>
              </a:rPr>
              <a:t>однаковим</a:t>
            </a:r>
            <a:r>
              <a:rPr lang="ru-RU" dirty="0" smtClean="0">
                <a:solidFill>
                  <a:schemeClr val="tx2"/>
                </a:solidFill>
              </a:rPr>
              <a:t> катреном (</a:t>
            </a:r>
            <a:r>
              <a:rPr lang="ru-RU" dirty="0" err="1" smtClean="0">
                <a:solidFill>
                  <a:schemeClr val="tx2"/>
                </a:solidFill>
              </a:rPr>
              <a:t>прийом</a:t>
            </a:r>
            <a:r>
              <a:rPr lang="ru-RU" dirty="0" smtClean="0">
                <a:solidFill>
                  <a:schemeClr val="tx2"/>
                </a:solidFill>
              </a:rPr>
              <a:t> </a:t>
            </a:r>
            <a:r>
              <a:rPr lang="ru-RU" dirty="0" err="1" smtClean="0">
                <a:solidFill>
                  <a:schemeClr val="tx2"/>
                </a:solidFill>
              </a:rPr>
              <a:t>обрамлення</a:t>
            </a:r>
            <a:r>
              <a:rPr lang="ru-RU" dirty="0" smtClean="0">
                <a:solidFill>
                  <a:schemeClr val="tx2"/>
                </a:solidFill>
              </a:rPr>
              <a:t>): (І) </a:t>
            </a:r>
            <a:r>
              <a:rPr lang="ru-RU" dirty="0" err="1" smtClean="0">
                <a:solidFill>
                  <a:schemeClr val="tx2"/>
                </a:solidFill>
              </a:rPr>
              <a:t>сміються-плачуть</a:t>
            </a:r>
            <a:r>
              <a:rPr lang="ru-RU" dirty="0" smtClean="0">
                <a:solidFill>
                  <a:schemeClr val="tx2"/>
                </a:solidFill>
              </a:rPr>
              <a:t> </a:t>
            </a:r>
            <a:r>
              <a:rPr lang="ru-RU" dirty="0" err="1" smtClean="0">
                <a:solidFill>
                  <a:schemeClr val="tx2"/>
                </a:solidFill>
              </a:rPr>
              <a:t>солов’ї</a:t>
            </a:r>
            <a:r>
              <a:rPr lang="ru-RU" dirty="0" smtClean="0">
                <a:solidFill>
                  <a:schemeClr val="tx2"/>
                </a:solidFill>
              </a:rPr>
              <a:t>, </a:t>
            </a:r>
            <a:r>
              <a:rPr lang="ru-RU" dirty="0" err="1" smtClean="0">
                <a:solidFill>
                  <a:schemeClr val="tx2"/>
                </a:solidFill>
              </a:rPr>
              <a:t>закликаючи</a:t>
            </a:r>
            <a:r>
              <a:rPr lang="ru-RU" dirty="0" smtClean="0">
                <a:solidFill>
                  <a:schemeClr val="tx2"/>
                </a:solidFill>
              </a:rPr>
              <a:t> </a:t>
            </a:r>
            <a:r>
              <a:rPr lang="ru-RU" dirty="0" err="1" smtClean="0">
                <a:solidFill>
                  <a:schemeClr val="tx2"/>
                </a:solidFill>
              </a:rPr>
              <a:t>кохати</a:t>
            </a:r>
            <a:r>
              <a:rPr lang="ru-RU" dirty="0" smtClean="0">
                <a:solidFill>
                  <a:schemeClr val="tx2"/>
                </a:solidFill>
              </a:rPr>
              <a:t> — (</a:t>
            </a:r>
            <a:r>
              <a:rPr lang="en-US" dirty="0" smtClean="0">
                <a:solidFill>
                  <a:schemeClr val="tx2"/>
                </a:solidFill>
              </a:rPr>
              <a:t>II) </a:t>
            </a:r>
            <a:r>
              <a:rPr lang="ru-RU" dirty="0" err="1" smtClean="0">
                <a:solidFill>
                  <a:schemeClr val="tx2"/>
                </a:solidFill>
              </a:rPr>
              <a:t>заклик</a:t>
            </a:r>
            <a:r>
              <a:rPr lang="ru-RU" dirty="0" smtClean="0">
                <a:solidFill>
                  <a:schemeClr val="tx2"/>
                </a:solidFill>
              </a:rPr>
              <a:t> не </a:t>
            </a:r>
            <a:r>
              <a:rPr lang="ru-RU" dirty="0" err="1" smtClean="0">
                <a:solidFill>
                  <a:schemeClr val="tx2"/>
                </a:solidFill>
              </a:rPr>
              <a:t>дивитися</a:t>
            </a:r>
            <a:r>
              <a:rPr lang="ru-RU" dirty="0" smtClean="0">
                <a:solidFill>
                  <a:schemeClr val="tx2"/>
                </a:solidFill>
              </a:rPr>
              <a:t> в </a:t>
            </a:r>
            <a:r>
              <a:rPr lang="ru-RU" dirty="0" err="1" smtClean="0">
                <a:solidFill>
                  <a:schemeClr val="tx2"/>
                </a:solidFill>
              </a:rPr>
              <a:t>майбутнє</a:t>
            </a:r>
            <a:r>
              <a:rPr lang="ru-RU" dirty="0" smtClean="0">
                <a:solidFill>
                  <a:schemeClr val="tx2"/>
                </a:solidFill>
              </a:rPr>
              <a:t>, а </a:t>
            </a:r>
            <a:r>
              <a:rPr lang="ru-RU" dirty="0" err="1" smtClean="0">
                <a:solidFill>
                  <a:schemeClr val="tx2"/>
                </a:solidFill>
              </a:rPr>
              <a:t>радіти</a:t>
            </a:r>
            <a:r>
              <a:rPr lang="ru-RU" dirty="0" smtClean="0">
                <a:solidFill>
                  <a:schemeClr val="tx2"/>
                </a:solidFill>
              </a:rPr>
              <a:t> </a:t>
            </a:r>
            <a:r>
              <a:rPr lang="ru-RU" dirty="0" err="1" smtClean="0">
                <a:solidFill>
                  <a:schemeClr val="tx2"/>
                </a:solidFill>
              </a:rPr>
              <a:t>цій</a:t>
            </a:r>
            <a:r>
              <a:rPr lang="ru-RU" dirty="0" smtClean="0">
                <a:solidFill>
                  <a:schemeClr val="tx2"/>
                </a:solidFill>
              </a:rPr>
              <a:t> </a:t>
            </a:r>
            <a:r>
              <a:rPr lang="ru-RU" dirty="0" err="1" smtClean="0">
                <a:solidFill>
                  <a:schemeClr val="tx2"/>
                </a:solidFill>
              </a:rPr>
              <a:t>весні</a:t>
            </a:r>
            <a:r>
              <a:rPr lang="ru-RU" dirty="0" smtClean="0">
                <a:solidFill>
                  <a:schemeClr val="tx2"/>
                </a:solidFill>
              </a:rPr>
              <a:t> — (ЛІ) </a:t>
            </a:r>
            <a:r>
              <a:rPr lang="ru-RU" dirty="0" err="1" smtClean="0">
                <a:solidFill>
                  <a:schemeClr val="tx2"/>
                </a:solidFill>
              </a:rPr>
              <a:t>заклик</a:t>
            </a:r>
            <a:r>
              <a:rPr lang="ru-RU" dirty="0" smtClean="0">
                <a:solidFill>
                  <a:schemeClr val="tx2"/>
                </a:solidFill>
              </a:rPr>
              <a:t> </a:t>
            </a:r>
            <a:r>
              <a:rPr lang="ru-RU" dirty="0" err="1" smtClean="0">
                <a:solidFill>
                  <a:schemeClr val="tx2"/>
                </a:solidFill>
              </a:rPr>
              <a:t>залишити</a:t>
            </a:r>
            <a:r>
              <a:rPr lang="ru-RU" dirty="0" smtClean="0">
                <a:solidFill>
                  <a:schemeClr val="tx2"/>
                </a:solidFill>
              </a:rPr>
              <a:t> </a:t>
            </a:r>
            <a:r>
              <a:rPr lang="ru-RU" dirty="0" err="1" smtClean="0">
                <a:solidFill>
                  <a:schemeClr val="tx2"/>
                </a:solidFill>
              </a:rPr>
              <a:t>свій</a:t>
            </a:r>
            <a:r>
              <a:rPr lang="ru-RU" dirty="0" smtClean="0">
                <a:solidFill>
                  <a:schemeClr val="tx2"/>
                </a:solidFill>
              </a:rPr>
              <a:t> </a:t>
            </a:r>
            <a:r>
              <a:rPr lang="ru-RU" dirty="0" err="1" smtClean="0">
                <a:solidFill>
                  <a:schemeClr val="tx2"/>
                </a:solidFill>
              </a:rPr>
              <a:t>сум</a:t>
            </a:r>
            <a:r>
              <a:rPr lang="ru-RU" dirty="0" smtClean="0">
                <a:solidFill>
                  <a:schemeClr val="tx2"/>
                </a:solidFill>
              </a:rPr>
              <a:t>, думки </a:t>
            </a:r>
            <a:r>
              <a:rPr lang="ru-RU" dirty="0" err="1" smtClean="0">
                <a:solidFill>
                  <a:schemeClr val="tx2"/>
                </a:solidFill>
              </a:rPr>
              <a:t>і</a:t>
            </a:r>
            <a:r>
              <a:rPr lang="ru-RU" dirty="0" smtClean="0">
                <a:solidFill>
                  <a:schemeClr val="tx2"/>
                </a:solidFill>
              </a:rPr>
              <a:t> горе </a:t>
            </a:r>
            <a:r>
              <a:rPr lang="ru-RU" dirty="0" err="1" smtClean="0">
                <a:solidFill>
                  <a:schemeClr val="tx2"/>
                </a:solidFill>
              </a:rPr>
              <a:t>й</a:t>
            </a:r>
            <a:r>
              <a:rPr lang="ru-RU" dirty="0" smtClean="0">
                <a:solidFill>
                  <a:schemeClr val="tx2"/>
                </a:solidFill>
              </a:rPr>
              <a:t> </a:t>
            </a:r>
            <a:r>
              <a:rPr lang="ru-RU" dirty="0" err="1" smtClean="0">
                <a:solidFill>
                  <a:schemeClr val="tx2"/>
                </a:solidFill>
              </a:rPr>
              <a:t>улити</a:t>
            </a:r>
            <a:r>
              <a:rPr lang="ru-RU" dirty="0" smtClean="0">
                <a:solidFill>
                  <a:schemeClr val="tx2"/>
                </a:solidFill>
              </a:rPr>
              <a:t> душу в </a:t>
            </a:r>
            <a:r>
              <a:rPr lang="ru-RU" dirty="0" err="1" smtClean="0">
                <a:solidFill>
                  <a:schemeClr val="tx2"/>
                </a:solidFill>
              </a:rPr>
              <a:t>шумляче</a:t>
            </a:r>
            <a:r>
              <a:rPr lang="ru-RU" dirty="0" smtClean="0">
                <a:solidFill>
                  <a:schemeClr val="tx2"/>
                </a:solidFill>
              </a:rPr>
              <a:t> море — (</a:t>
            </a:r>
            <a:r>
              <a:rPr lang="en-US" dirty="0" smtClean="0">
                <a:solidFill>
                  <a:schemeClr val="tx2"/>
                </a:solidFill>
              </a:rPr>
              <a:t>IV) </a:t>
            </a:r>
            <a:r>
              <a:rPr lang="ru-RU" dirty="0" err="1" smtClean="0">
                <a:solidFill>
                  <a:schemeClr val="tx2"/>
                </a:solidFill>
              </a:rPr>
              <a:t>заклик</a:t>
            </a:r>
            <a:r>
              <a:rPr lang="ru-RU" dirty="0" smtClean="0">
                <a:solidFill>
                  <a:schemeClr val="tx2"/>
                </a:solidFill>
              </a:rPr>
              <a:t> </a:t>
            </a:r>
            <a:r>
              <a:rPr lang="ru-RU" dirty="0" err="1" smtClean="0">
                <a:solidFill>
                  <a:schemeClr val="tx2"/>
                </a:solidFill>
              </a:rPr>
              <a:t>ловити</a:t>
            </a:r>
            <a:r>
              <a:rPr lang="ru-RU" dirty="0" smtClean="0">
                <a:solidFill>
                  <a:schemeClr val="tx2"/>
                </a:solidFill>
              </a:rPr>
              <a:t> </a:t>
            </a:r>
            <a:r>
              <a:rPr lang="ru-RU" dirty="0" err="1" smtClean="0">
                <a:solidFill>
                  <a:schemeClr val="tx2"/>
                </a:solidFill>
              </a:rPr>
              <a:t>мить</a:t>
            </a:r>
            <a:r>
              <a:rPr lang="ru-RU" dirty="0" smtClean="0">
                <a:solidFill>
                  <a:schemeClr val="tx2"/>
                </a:solidFill>
              </a:rPr>
              <a:t> </a:t>
            </a:r>
            <a:r>
              <a:rPr lang="ru-RU" dirty="0" err="1" smtClean="0">
                <a:solidFill>
                  <a:schemeClr val="tx2"/>
                </a:solidFill>
              </a:rPr>
              <a:t>життя</a:t>
            </a:r>
            <a:r>
              <a:rPr lang="ru-RU" dirty="0" smtClean="0">
                <a:solidFill>
                  <a:schemeClr val="tx2"/>
                </a:solidFill>
              </a:rPr>
              <a:t> </a:t>
            </a:r>
            <a:r>
              <a:rPr lang="ru-RU" dirty="0" err="1" smtClean="0">
                <a:solidFill>
                  <a:schemeClr val="tx2"/>
                </a:solidFill>
              </a:rPr>
              <a:t>і</a:t>
            </a:r>
            <a:r>
              <a:rPr lang="ru-RU" dirty="0" smtClean="0">
                <a:solidFill>
                  <a:schemeClr val="tx2"/>
                </a:solidFill>
              </a:rPr>
              <a:t> в </a:t>
            </a:r>
            <a:r>
              <a:rPr lang="ru-RU" dirty="0" err="1" smtClean="0">
                <a:solidFill>
                  <a:schemeClr val="tx2"/>
                </a:solidFill>
              </a:rPr>
              <a:t>мріях</a:t>
            </a:r>
            <a:r>
              <a:rPr lang="ru-RU" dirty="0" smtClean="0">
                <a:solidFill>
                  <a:schemeClr val="tx2"/>
                </a:solidFill>
              </a:rPr>
              <a:t> </a:t>
            </a:r>
            <a:r>
              <a:rPr lang="ru-RU" dirty="0" err="1" smtClean="0">
                <a:solidFill>
                  <a:schemeClr val="tx2"/>
                </a:solidFill>
              </a:rPr>
              <a:t>закохатися</a:t>
            </a:r>
            <a:r>
              <a:rPr lang="ru-RU" dirty="0" smtClean="0">
                <a:solidFill>
                  <a:schemeClr val="tx2"/>
                </a:solidFill>
              </a:rPr>
              <a:t> — (</a:t>
            </a:r>
            <a:r>
              <a:rPr lang="en-US" dirty="0" smtClean="0">
                <a:solidFill>
                  <a:schemeClr val="tx2"/>
                </a:solidFill>
              </a:rPr>
              <a:t>V — VI) </a:t>
            </a:r>
            <a:r>
              <a:rPr lang="ru-RU" dirty="0" err="1" smtClean="0">
                <a:solidFill>
                  <a:schemeClr val="tx2"/>
                </a:solidFill>
              </a:rPr>
              <a:t>картини</a:t>
            </a:r>
            <a:r>
              <a:rPr lang="ru-RU" dirty="0" smtClean="0">
                <a:solidFill>
                  <a:schemeClr val="tx2"/>
                </a:solidFill>
              </a:rPr>
              <a:t> </a:t>
            </a:r>
            <a:r>
              <a:rPr lang="ru-RU" dirty="0" err="1" smtClean="0">
                <a:solidFill>
                  <a:schemeClr val="tx2"/>
                </a:solidFill>
              </a:rPr>
              <a:t>розлитості</a:t>
            </a:r>
            <a:r>
              <a:rPr lang="ru-RU" dirty="0" smtClean="0">
                <a:solidFill>
                  <a:schemeClr val="tx2"/>
                </a:solidFill>
              </a:rPr>
              <a:t> </a:t>
            </a:r>
            <a:r>
              <a:rPr lang="ru-RU" dirty="0" err="1" smtClean="0">
                <a:solidFill>
                  <a:schemeClr val="tx2"/>
                </a:solidFill>
              </a:rPr>
              <a:t>кохання</a:t>
            </a:r>
            <a:r>
              <a:rPr lang="ru-RU" dirty="0" smtClean="0">
                <a:solidFill>
                  <a:schemeClr val="tx2"/>
                </a:solidFill>
              </a:rPr>
              <a:t> в </a:t>
            </a:r>
            <a:r>
              <a:rPr lang="ru-RU" dirty="0" err="1" smtClean="0">
                <a:solidFill>
                  <a:schemeClr val="tx2"/>
                </a:solidFill>
              </a:rPr>
              <a:t>природі</a:t>
            </a:r>
            <a:r>
              <a:rPr lang="ru-RU" dirty="0" smtClean="0">
                <a:solidFill>
                  <a:schemeClr val="tx2"/>
                </a:solidFill>
              </a:rPr>
              <a:t> — (</a:t>
            </a:r>
            <a:r>
              <a:rPr lang="en-US" dirty="0" smtClean="0">
                <a:solidFill>
                  <a:schemeClr val="tx2"/>
                </a:solidFill>
              </a:rPr>
              <a:t>VII) </a:t>
            </a:r>
            <a:r>
              <a:rPr lang="ru-RU" dirty="0" err="1" smtClean="0">
                <a:solidFill>
                  <a:schemeClr val="tx2"/>
                </a:solidFill>
              </a:rPr>
              <a:t>заклик</a:t>
            </a:r>
            <a:r>
              <a:rPr lang="ru-RU" dirty="0" smtClean="0">
                <a:solidFill>
                  <a:schemeClr val="tx2"/>
                </a:solidFill>
              </a:rPr>
              <a:t> </a:t>
            </a:r>
            <a:r>
              <a:rPr lang="ru-RU" dirty="0" err="1" smtClean="0">
                <a:solidFill>
                  <a:schemeClr val="tx2"/>
                </a:solidFill>
              </a:rPr>
              <a:t>горіти</a:t>
            </a:r>
            <a:r>
              <a:rPr lang="ru-RU" dirty="0" smtClean="0">
                <a:solidFill>
                  <a:schemeClr val="tx2"/>
                </a:solidFill>
              </a:rPr>
              <a:t>, </a:t>
            </a:r>
            <a:r>
              <a:rPr lang="ru-RU" dirty="0" err="1" smtClean="0">
                <a:solidFill>
                  <a:schemeClr val="tx2"/>
                </a:solidFill>
              </a:rPr>
              <a:t>бо</a:t>
            </a:r>
            <a:r>
              <a:rPr lang="ru-RU" dirty="0" smtClean="0">
                <a:solidFill>
                  <a:schemeClr val="tx2"/>
                </a:solidFill>
              </a:rPr>
              <a:t> </a:t>
            </a:r>
            <a:r>
              <a:rPr lang="ru-RU" dirty="0" err="1" smtClean="0">
                <a:solidFill>
                  <a:schemeClr val="tx2"/>
                </a:solidFill>
              </a:rPr>
              <a:t>життя</a:t>
            </a:r>
            <a:r>
              <a:rPr lang="ru-RU" dirty="0" smtClean="0">
                <a:solidFill>
                  <a:schemeClr val="tx2"/>
                </a:solidFill>
              </a:rPr>
              <a:t> — </a:t>
            </a:r>
            <a:r>
              <a:rPr lang="ru-RU" dirty="0" err="1" smtClean="0">
                <a:solidFill>
                  <a:schemeClr val="tx2"/>
                </a:solidFill>
              </a:rPr>
              <a:t>мить</a:t>
            </a:r>
            <a:r>
              <a:rPr lang="ru-RU" dirty="0" smtClean="0">
                <a:solidFill>
                  <a:schemeClr val="tx2"/>
                </a:solidFill>
              </a:rPr>
              <a:t>, а смерть — </a:t>
            </a:r>
            <a:r>
              <a:rPr lang="ru-RU" dirty="0" err="1" smtClean="0">
                <a:solidFill>
                  <a:schemeClr val="tx2"/>
                </a:solidFill>
              </a:rPr>
              <a:t>вічність</a:t>
            </a:r>
            <a:r>
              <a:rPr lang="ru-RU" dirty="0" smtClean="0">
                <a:solidFill>
                  <a:schemeClr val="tx2"/>
                </a:solidFill>
              </a:rPr>
              <a:t> — (</a:t>
            </a:r>
            <a:r>
              <a:rPr lang="en-US" dirty="0" smtClean="0">
                <a:solidFill>
                  <a:schemeClr val="tx2"/>
                </a:solidFill>
              </a:rPr>
              <a:t>VIII) </a:t>
            </a:r>
            <a:r>
              <a:rPr lang="ru-RU" dirty="0" err="1" smtClean="0">
                <a:solidFill>
                  <a:schemeClr val="tx2"/>
                </a:solidFill>
              </a:rPr>
              <a:t>заклик</a:t>
            </a:r>
            <a:r>
              <a:rPr lang="ru-RU" dirty="0" smtClean="0">
                <a:solidFill>
                  <a:schemeClr val="tx2"/>
                </a:solidFill>
              </a:rPr>
              <a:t> </a:t>
            </a:r>
            <a:r>
              <a:rPr lang="ru-RU" dirty="0" err="1" smtClean="0">
                <a:solidFill>
                  <a:schemeClr val="tx2"/>
                </a:solidFill>
              </a:rPr>
              <a:t>рухатися</a:t>
            </a:r>
            <a:r>
              <a:rPr lang="ru-RU" dirty="0" smtClean="0">
                <a:solidFill>
                  <a:schemeClr val="tx2"/>
                </a:solidFill>
              </a:rPr>
              <a:t>, на </a:t>
            </a:r>
            <a:r>
              <a:rPr lang="ru-RU" dirty="0" err="1" smtClean="0">
                <a:solidFill>
                  <a:schemeClr val="tx2"/>
                </a:solidFill>
              </a:rPr>
              <a:t>лагодити</a:t>
            </a:r>
            <a:r>
              <a:rPr lang="ru-RU" dirty="0" smtClean="0">
                <a:solidFill>
                  <a:schemeClr val="tx2"/>
                </a:solidFill>
              </a:rPr>
              <a:t> струни </a:t>
            </a:r>
            <a:r>
              <a:rPr lang="ru-RU" dirty="0" err="1" smtClean="0">
                <a:solidFill>
                  <a:schemeClr val="tx2"/>
                </a:solidFill>
              </a:rPr>
              <a:t>золоті</a:t>
            </a:r>
            <a:r>
              <a:rPr lang="ru-RU" dirty="0" smtClean="0">
                <a:solidFill>
                  <a:schemeClr val="tx2"/>
                </a:solidFill>
              </a:rPr>
              <a:t> </a:t>
            </a:r>
            <a:r>
              <a:rPr lang="ru-RU" dirty="0" err="1" smtClean="0">
                <a:solidFill>
                  <a:schemeClr val="tx2"/>
                </a:solidFill>
              </a:rPr>
              <a:t>під</a:t>
            </a:r>
            <a:r>
              <a:rPr lang="ru-RU" dirty="0" smtClean="0">
                <a:solidFill>
                  <a:schemeClr val="tx2"/>
                </a:solidFill>
              </a:rPr>
              <a:t> час </a:t>
            </a:r>
            <a:r>
              <a:rPr lang="ru-RU" dirty="0" err="1" smtClean="0">
                <a:solidFill>
                  <a:schemeClr val="tx2"/>
                </a:solidFill>
              </a:rPr>
              <a:t>бенкету</a:t>
            </a:r>
            <a:r>
              <a:rPr lang="ru-RU" dirty="0" smtClean="0">
                <a:solidFill>
                  <a:schemeClr val="tx2"/>
                </a:solidFill>
              </a:rPr>
              <a:t> </a:t>
            </a:r>
            <a:r>
              <a:rPr lang="ru-RU" dirty="0" err="1" smtClean="0">
                <a:solidFill>
                  <a:schemeClr val="tx2"/>
                </a:solidFill>
              </a:rPr>
              <a:t>весни</a:t>
            </a:r>
            <a:r>
              <a:rPr lang="ru-RU" dirty="0" smtClean="0">
                <a:solidFill>
                  <a:schemeClr val="tx2"/>
                </a:solidFill>
              </a:rPr>
              <a:t> — (</a:t>
            </a:r>
            <a:r>
              <a:rPr lang="en-US" dirty="0" smtClean="0">
                <a:solidFill>
                  <a:schemeClr val="tx2"/>
                </a:solidFill>
              </a:rPr>
              <a:t>IX) </a:t>
            </a:r>
            <a:r>
              <a:rPr lang="ru-RU" dirty="0" err="1" smtClean="0">
                <a:solidFill>
                  <a:schemeClr val="tx2"/>
                </a:solidFill>
              </a:rPr>
              <a:t>заклик</a:t>
            </a:r>
            <a:r>
              <a:rPr lang="ru-RU" dirty="0" smtClean="0">
                <a:solidFill>
                  <a:schemeClr val="tx2"/>
                </a:solidFill>
              </a:rPr>
              <a:t> </a:t>
            </a:r>
            <a:r>
              <a:rPr lang="ru-RU" dirty="0" err="1" smtClean="0">
                <a:solidFill>
                  <a:schemeClr val="tx2"/>
                </a:solidFill>
              </a:rPr>
              <a:t>сміливо</a:t>
            </a:r>
            <a:r>
              <a:rPr lang="ru-RU" dirty="0" smtClean="0">
                <a:solidFill>
                  <a:schemeClr val="tx2"/>
                </a:solidFill>
              </a:rPr>
              <a:t> </a:t>
            </a:r>
            <a:r>
              <a:rPr lang="ru-RU" dirty="0" err="1" smtClean="0">
                <a:solidFill>
                  <a:schemeClr val="tx2"/>
                </a:solidFill>
              </a:rPr>
              <a:t>йти</a:t>
            </a:r>
            <a:r>
              <a:rPr lang="ru-RU" dirty="0" smtClean="0">
                <a:solidFill>
                  <a:schemeClr val="tx2"/>
                </a:solidFill>
              </a:rPr>
              <a:t> на свято </a:t>
            </a:r>
            <a:r>
              <a:rPr lang="ru-RU" dirty="0" err="1" smtClean="0">
                <a:solidFill>
                  <a:schemeClr val="tx2"/>
                </a:solidFill>
              </a:rPr>
              <a:t>квіток</a:t>
            </a:r>
            <a:r>
              <a:rPr lang="ru-RU" dirty="0" smtClean="0">
                <a:solidFill>
                  <a:schemeClr val="tx2"/>
                </a:solidFill>
              </a:rPr>
              <a:t>, </a:t>
            </a:r>
            <a:r>
              <a:rPr lang="ru-RU" dirty="0" err="1" smtClean="0">
                <a:solidFill>
                  <a:schemeClr val="tx2"/>
                </a:solidFill>
              </a:rPr>
              <a:t>кохання</a:t>
            </a:r>
            <a:r>
              <a:rPr lang="ru-RU" dirty="0" smtClean="0">
                <a:solidFill>
                  <a:schemeClr val="tx2"/>
                </a:solidFill>
              </a:rPr>
              <a:t>, </a:t>
            </a:r>
            <a:r>
              <a:rPr lang="ru-RU" dirty="0" err="1" smtClean="0">
                <a:solidFill>
                  <a:schemeClr val="tx2"/>
                </a:solidFill>
              </a:rPr>
              <a:t>снів</a:t>
            </a:r>
            <a:r>
              <a:rPr lang="ru-RU" dirty="0" smtClean="0">
                <a:solidFill>
                  <a:schemeClr val="tx2"/>
                </a:solidFill>
              </a:rPr>
              <a:t> </a:t>
            </a:r>
            <a:r>
              <a:rPr lang="ru-RU" dirty="0" err="1" smtClean="0">
                <a:solidFill>
                  <a:schemeClr val="tx2"/>
                </a:solidFill>
              </a:rPr>
              <a:t>і</a:t>
            </a:r>
            <a:r>
              <a:rPr lang="ru-RU" dirty="0" smtClean="0">
                <a:solidFill>
                  <a:schemeClr val="tx2"/>
                </a:solidFill>
              </a:rPr>
              <a:t> </a:t>
            </a:r>
            <a:r>
              <a:rPr lang="ru-RU" dirty="0" err="1" smtClean="0">
                <a:solidFill>
                  <a:schemeClr val="tx2"/>
                </a:solidFill>
              </a:rPr>
              <a:t>млості</a:t>
            </a:r>
            <a:r>
              <a:rPr lang="ru-RU" dirty="0" smtClean="0">
                <a:solidFill>
                  <a:schemeClr val="tx2"/>
                </a:solidFill>
              </a:rPr>
              <a:t> — (</a:t>
            </a:r>
            <a:r>
              <a:rPr lang="en-US" dirty="0" smtClean="0">
                <a:solidFill>
                  <a:schemeClr val="tx2"/>
                </a:solidFill>
              </a:rPr>
              <a:t>X) </a:t>
            </a:r>
            <a:r>
              <a:rPr lang="ru-RU" dirty="0" err="1" smtClean="0">
                <a:solidFill>
                  <a:schemeClr val="tx2"/>
                </a:solidFill>
              </a:rPr>
              <a:t>попередження</a:t>
            </a:r>
            <a:r>
              <a:rPr lang="ru-RU" dirty="0" smtClean="0">
                <a:solidFill>
                  <a:schemeClr val="tx2"/>
                </a:solidFill>
              </a:rPr>
              <a:t> про </a:t>
            </a:r>
            <a:r>
              <a:rPr lang="ru-RU" dirty="0" err="1" smtClean="0">
                <a:solidFill>
                  <a:schemeClr val="tx2"/>
                </a:solidFill>
              </a:rPr>
              <a:t>тлінність</a:t>
            </a:r>
            <a:r>
              <a:rPr lang="ru-RU" dirty="0" smtClean="0">
                <a:solidFill>
                  <a:schemeClr val="tx2"/>
                </a:solidFill>
              </a:rPr>
              <a:t> </a:t>
            </a:r>
            <a:r>
              <a:rPr lang="ru-RU" dirty="0" err="1" smtClean="0">
                <a:solidFill>
                  <a:schemeClr val="tx2"/>
                </a:solidFill>
              </a:rPr>
              <a:t>усього</a:t>
            </a:r>
            <a:r>
              <a:rPr lang="ru-RU" dirty="0" smtClean="0">
                <a:solidFill>
                  <a:schemeClr val="tx2"/>
                </a:solidFill>
              </a:rPr>
              <a:t> — (</a:t>
            </a:r>
            <a:r>
              <a:rPr lang="en-US" dirty="0" smtClean="0">
                <a:solidFill>
                  <a:schemeClr val="tx2"/>
                </a:solidFill>
              </a:rPr>
              <a:t>XI) </a:t>
            </a:r>
            <a:r>
              <a:rPr lang="ru-RU" dirty="0" err="1" smtClean="0">
                <a:solidFill>
                  <a:schemeClr val="tx2"/>
                </a:solidFill>
              </a:rPr>
              <a:t>передбачення</a:t>
            </a:r>
            <a:r>
              <a:rPr lang="ru-RU" dirty="0" smtClean="0">
                <a:solidFill>
                  <a:schemeClr val="tx2"/>
                </a:solidFill>
              </a:rPr>
              <a:t> про </a:t>
            </a:r>
            <a:r>
              <a:rPr lang="ru-RU" dirty="0" err="1" smtClean="0">
                <a:solidFill>
                  <a:schemeClr val="tx2"/>
                </a:solidFill>
              </a:rPr>
              <a:t>майбутнє</a:t>
            </a:r>
            <a:r>
              <a:rPr lang="ru-RU" dirty="0" smtClean="0">
                <a:solidFill>
                  <a:schemeClr val="tx2"/>
                </a:solidFill>
              </a:rPr>
              <a:t> </a:t>
            </a:r>
            <a:r>
              <a:rPr lang="ru-RU" dirty="0" err="1" smtClean="0">
                <a:solidFill>
                  <a:schemeClr val="tx2"/>
                </a:solidFill>
              </a:rPr>
              <a:t>бажання</a:t>
            </a:r>
            <a:r>
              <a:rPr lang="ru-RU" dirty="0" smtClean="0">
                <a:solidFill>
                  <a:schemeClr val="tx2"/>
                </a:solidFill>
              </a:rPr>
              <a:t> </a:t>
            </a:r>
            <a:r>
              <a:rPr lang="ru-RU" dirty="0" err="1" smtClean="0">
                <a:solidFill>
                  <a:schemeClr val="tx2"/>
                </a:solidFill>
              </a:rPr>
              <a:t>повернути</a:t>
            </a:r>
            <a:r>
              <a:rPr lang="ru-RU" dirty="0" smtClean="0">
                <a:solidFill>
                  <a:schemeClr val="tx2"/>
                </a:solidFill>
              </a:rPr>
              <a:t> </a:t>
            </a:r>
            <a:r>
              <a:rPr lang="ru-RU" dirty="0" err="1" smtClean="0">
                <a:solidFill>
                  <a:schemeClr val="tx2"/>
                </a:solidFill>
              </a:rPr>
              <a:t>дні</a:t>
            </a:r>
            <a:r>
              <a:rPr lang="ru-RU" dirty="0" smtClean="0">
                <a:solidFill>
                  <a:schemeClr val="tx2"/>
                </a:solidFill>
              </a:rPr>
              <a:t> </a:t>
            </a:r>
            <a:r>
              <a:rPr lang="ru-RU" dirty="0" err="1" smtClean="0">
                <a:solidFill>
                  <a:schemeClr val="tx2"/>
                </a:solidFill>
              </a:rPr>
              <a:t>минулі</a:t>
            </a:r>
            <a:r>
              <a:rPr lang="ru-RU" dirty="0" smtClean="0">
                <a:solidFill>
                  <a:schemeClr val="tx2"/>
                </a:solidFill>
              </a:rPr>
              <a:t>, як </a:t>
            </a:r>
            <a:r>
              <a:rPr lang="ru-RU" dirty="0" err="1" smtClean="0">
                <a:solidFill>
                  <a:schemeClr val="tx2"/>
                </a:solidFill>
              </a:rPr>
              <a:t>цього</a:t>
            </a:r>
            <a:r>
              <a:rPr lang="ru-RU" dirty="0" smtClean="0">
                <a:solidFill>
                  <a:schemeClr val="tx2"/>
                </a:solidFill>
              </a:rPr>
              <a:t> </a:t>
            </a:r>
            <a:r>
              <a:rPr lang="ru-RU" dirty="0" err="1" smtClean="0">
                <a:solidFill>
                  <a:schemeClr val="tx2"/>
                </a:solidFill>
              </a:rPr>
              <a:t>прагнув</a:t>
            </a:r>
            <a:r>
              <a:rPr lang="ru-RU" dirty="0" smtClean="0">
                <a:solidFill>
                  <a:schemeClr val="tx2"/>
                </a:solidFill>
              </a:rPr>
              <a:t> Фауст, </a:t>
            </a:r>
            <a:r>
              <a:rPr lang="ru-RU" dirty="0" err="1" smtClean="0">
                <a:solidFill>
                  <a:schemeClr val="tx2"/>
                </a:solidFill>
              </a:rPr>
              <a:t>чого</a:t>
            </a:r>
            <a:r>
              <a:rPr lang="ru-RU" dirty="0" smtClean="0">
                <a:solidFill>
                  <a:schemeClr val="tx2"/>
                </a:solidFill>
              </a:rPr>
              <a:t> не </a:t>
            </a:r>
            <a:r>
              <a:rPr lang="ru-RU" dirty="0" err="1" smtClean="0">
                <a:solidFill>
                  <a:schemeClr val="tx2"/>
                </a:solidFill>
              </a:rPr>
              <a:t>вдасться</a:t>
            </a:r>
            <a:r>
              <a:rPr lang="ru-RU" dirty="0" smtClean="0">
                <a:solidFill>
                  <a:schemeClr val="tx2"/>
                </a:solidFill>
              </a:rPr>
              <a:t> </a:t>
            </a:r>
            <a:r>
              <a:rPr lang="ru-RU" dirty="0" err="1" smtClean="0">
                <a:solidFill>
                  <a:schemeClr val="tx2"/>
                </a:solidFill>
              </a:rPr>
              <a:t>зробити</a:t>
            </a:r>
            <a:r>
              <a:rPr lang="ru-RU" dirty="0" smtClean="0">
                <a:solidFill>
                  <a:schemeClr val="tx2"/>
                </a:solidFill>
              </a:rPr>
              <a:t>, </a:t>
            </a:r>
            <a:r>
              <a:rPr lang="ru-RU" dirty="0" err="1" smtClean="0">
                <a:solidFill>
                  <a:schemeClr val="tx2"/>
                </a:solidFill>
              </a:rPr>
              <a:t>бо</a:t>
            </a:r>
            <a:r>
              <a:rPr lang="ru-RU" dirty="0" smtClean="0">
                <a:solidFill>
                  <a:schemeClr val="tx2"/>
                </a:solidFill>
              </a:rPr>
              <a:t> над «нас — боги </a:t>
            </a:r>
            <a:r>
              <a:rPr lang="ru-RU" dirty="0" err="1" smtClean="0">
                <a:solidFill>
                  <a:schemeClr val="tx2"/>
                </a:solidFill>
              </a:rPr>
              <a:t>скупі</a:t>
            </a:r>
            <a:r>
              <a:rPr lang="ru-RU" dirty="0" smtClean="0">
                <a:solidFill>
                  <a:schemeClr val="tx2"/>
                </a:solidFill>
              </a:rPr>
              <a:t>, </a:t>
            </a:r>
            <a:r>
              <a:rPr lang="ru-RU" dirty="0" err="1" smtClean="0">
                <a:solidFill>
                  <a:schemeClr val="tx2"/>
                </a:solidFill>
              </a:rPr>
              <a:t>глухі</a:t>
            </a:r>
            <a:r>
              <a:rPr lang="ru-RU" dirty="0" smtClean="0">
                <a:solidFill>
                  <a:schemeClr val="tx2"/>
                </a:solidFill>
              </a:rPr>
              <a:t> </a:t>
            </a:r>
            <a:r>
              <a:rPr lang="ru-RU" dirty="0" err="1" smtClean="0">
                <a:solidFill>
                  <a:schemeClr val="tx2"/>
                </a:solidFill>
              </a:rPr>
              <a:t>й</a:t>
            </a:r>
            <a:r>
              <a:rPr lang="ru-RU" dirty="0" smtClean="0">
                <a:solidFill>
                  <a:schemeClr val="tx2"/>
                </a:solidFill>
              </a:rPr>
              <a:t> </a:t>
            </a:r>
            <a:r>
              <a:rPr lang="ru-RU" dirty="0" err="1" smtClean="0">
                <a:solidFill>
                  <a:schemeClr val="tx2"/>
                </a:solidFill>
              </a:rPr>
              <a:t>нечулі</a:t>
            </a:r>
            <a:r>
              <a:rPr lang="ru-RU" dirty="0" smtClean="0">
                <a:solidFill>
                  <a:schemeClr val="tx2"/>
                </a:solidFill>
              </a:rPr>
              <a:t>» — (</a:t>
            </a:r>
            <a:r>
              <a:rPr lang="en-US" dirty="0" smtClean="0">
                <a:solidFill>
                  <a:schemeClr val="tx2"/>
                </a:solidFill>
              </a:rPr>
              <a:t>XII) </a:t>
            </a:r>
            <a:r>
              <a:rPr lang="ru-RU" dirty="0" smtClean="0">
                <a:solidFill>
                  <a:schemeClr val="tx2"/>
                </a:solidFill>
              </a:rPr>
              <a:t>повтор </a:t>
            </a:r>
            <a:r>
              <a:rPr lang="ru-RU" dirty="0" err="1" smtClean="0">
                <a:solidFill>
                  <a:schemeClr val="tx2"/>
                </a:solidFill>
              </a:rPr>
              <a:t>першого</a:t>
            </a:r>
            <a:r>
              <a:rPr lang="ru-RU" dirty="0" smtClean="0">
                <a:solidFill>
                  <a:schemeClr val="tx2"/>
                </a:solidFill>
              </a:rPr>
              <a:t> катрену.</a:t>
            </a:r>
            <a:endParaRPr lang="en-US" dirty="0" smtClean="0">
              <a:solidFill>
                <a:schemeClr val="tx2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Аналіз твору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5998440" cy="4572000"/>
          </a:xfrm>
        </p:spPr>
        <p:txBody>
          <a:bodyPr>
            <a:normAutofit fontScale="92500" lnSpcReduction="10000"/>
          </a:bodyPr>
          <a:lstStyle/>
          <a:p>
            <a:r>
              <a:rPr lang="ru-RU" dirty="0" err="1" smtClean="0">
                <a:solidFill>
                  <a:schemeClr val="tx2"/>
                </a:solidFill>
              </a:rPr>
              <a:t>Рік</a:t>
            </a:r>
            <a:r>
              <a:rPr lang="ru-RU" dirty="0" smtClean="0">
                <a:solidFill>
                  <a:schemeClr val="tx2"/>
                </a:solidFill>
              </a:rPr>
              <a:t> </a:t>
            </a:r>
            <a:r>
              <a:rPr lang="ru-RU" dirty="0" err="1" smtClean="0">
                <a:solidFill>
                  <a:schemeClr val="tx2"/>
                </a:solidFill>
              </a:rPr>
              <a:t>написання</a:t>
            </a:r>
            <a:r>
              <a:rPr lang="ru-RU" dirty="0" smtClean="0">
                <a:solidFill>
                  <a:schemeClr val="tx2"/>
                </a:solidFill>
              </a:rPr>
              <a:t> – 1904 </a:t>
            </a:r>
          </a:p>
          <a:p>
            <a:r>
              <a:rPr lang="ru-RU" dirty="0" err="1" smtClean="0">
                <a:solidFill>
                  <a:schemeClr val="tx2"/>
                </a:solidFill>
              </a:rPr>
              <a:t>Збірка</a:t>
            </a:r>
            <a:r>
              <a:rPr lang="ru-RU" dirty="0" smtClean="0">
                <a:solidFill>
                  <a:schemeClr val="tx2"/>
                </a:solidFill>
              </a:rPr>
              <a:t>: «З </a:t>
            </a:r>
            <a:r>
              <a:rPr lang="ru-RU" dirty="0" err="1" smtClean="0">
                <a:solidFill>
                  <a:schemeClr val="tx2"/>
                </a:solidFill>
              </a:rPr>
              <a:t>журбою</a:t>
            </a:r>
            <a:r>
              <a:rPr lang="ru-RU" dirty="0" smtClean="0">
                <a:solidFill>
                  <a:schemeClr val="tx2"/>
                </a:solidFill>
              </a:rPr>
              <a:t> </a:t>
            </a:r>
            <a:r>
              <a:rPr lang="ru-RU" dirty="0" err="1" smtClean="0">
                <a:solidFill>
                  <a:schemeClr val="tx2"/>
                </a:solidFill>
              </a:rPr>
              <a:t>радість</a:t>
            </a:r>
            <a:r>
              <a:rPr lang="ru-RU" dirty="0" smtClean="0">
                <a:solidFill>
                  <a:schemeClr val="tx2"/>
                </a:solidFill>
              </a:rPr>
              <a:t> обнялась»</a:t>
            </a:r>
          </a:p>
          <a:p>
            <a:r>
              <a:rPr lang="ru-RU" dirty="0" err="1" smtClean="0">
                <a:solidFill>
                  <a:schemeClr val="tx2"/>
                </a:solidFill>
              </a:rPr>
              <a:t>Літературний</a:t>
            </a:r>
            <a:r>
              <a:rPr lang="ru-RU" dirty="0" smtClean="0">
                <a:solidFill>
                  <a:schemeClr val="tx2"/>
                </a:solidFill>
              </a:rPr>
              <a:t> </a:t>
            </a:r>
            <a:r>
              <a:rPr lang="ru-RU" dirty="0" err="1" smtClean="0">
                <a:solidFill>
                  <a:schemeClr val="tx2"/>
                </a:solidFill>
              </a:rPr>
              <a:t>рід</a:t>
            </a:r>
            <a:r>
              <a:rPr lang="ru-RU" dirty="0" smtClean="0">
                <a:solidFill>
                  <a:schemeClr val="tx2"/>
                </a:solidFill>
              </a:rPr>
              <a:t>: </a:t>
            </a:r>
            <a:r>
              <a:rPr lang="ru-RU" dirty="0" err="1" smtClean="0">
                <a:solidFill>
                  <a:schemeClr val="tx2"/>
                </a:solidFill>
              </a:rPr>
              <a:t>інтимна</a:t>
            </a:r>
            <a:r>
              <a:rPr lang="ru-RU" dirty="0" smtClean="0">
                <a:solidFill>
                  <a:schemeClr val="tx2"/>
                </a:solidFill>
              </a:rPr>
              <a:t> </a:t>
            </a:r>
            <a:r>
              <a:rPr lang="ru-RU" dirty="0" err="1" smtClean="0">
                <a:solidFill>
                  <a:schemeClr val="tx2"/>
                </a:solidFill>
              </a:rPr>
              <a:t>лірика</a:t>
            </a:r>
            <a:r>
              <a:rPr lang="ru-RU" dirty="0" smtClean="0">
                <a:solidFill>
                  <a:schemeClr val="tx2"/>
                </a:solidFill>
              </a:rPr>
              <a:t>. </a:t>
            </a:r>
          </a:p>
          <a:p>
            <a:r>
              <a:rPr lang="ru-RU" dirty="0" smtClean="0">
                <a:solidFill>
                  <a:schemeClr val="tx2"/>
                </a:solidFill>
              </a:rPr>
              <a:t>Жанр: романс (</a:t>
            </a:r>
            <a:r>
              <a:rPr lang="ru-RU" dirty="0" err="1" smtClean="0">
                <a:solidFill>
                  <a:schemeClr val="tx2"/>
                </a:solidFill>
              </a:rPr>
              <a:t>він</a:t>
            </a:r>
            <a:r>
              <a:rPr lang="ru-RU" dirty="0" smtClean="0">
                <a:solidFill>
                  <a:schemeClr val="tx2"/>
                </a:solidFill>
              </a:rPr>
              <a:t> став популярною народною </a:t>
            </a:r>
            <a:r>
              <a:rPr lang="ru-RU" dirty="0" err="1" smtClean="0">
                <a:solidFill>
                  <a:schemeClr val="tx2"/>
                </a:solidFill>
              </a:rPr>
              <a:t>піснею</a:t>
            </a:r>
            <a:r>
              <a:rPr lang="ru-RU" dirty="0" smtClean="0">
                <a:solidFill>
                  <a:schemeClr val="tx2"/>
                </a:solidFill>
              </a:rPr>
              <a:t>). </a:t>
            </a:r>
          </a:p>
          <a:p>
            <a:r>
              <a:rPr lang="ru-RU" dirty="0" smtClean="0">
                <a:solidFill>
                  <a:schemeClr val="tx2"/>
                </a:solidFill>
              </a:rPr>
              <a:t>Вид </a:t>
            </a:r>
            <a:r>
              <a:rPr lang="ru-RU" dirty="0" err="1" smtClean="0">
                <a:solidFill>
                  <a:schemeClr val="tx2"/>
                </a:solidFill>
              </a:rPr>
              <a:t>лірики</a:t>
            </a:r>
            <a:r>
              <a:rPr lang="ru-RU" dirty="0" smtClean="0">
                <a:solidFill>
                  <a:schemeClr val="tx2"/>
                </a:solidFill>
              </a:rPr>
              <a:t>: </a:t>
            </a:r>
            <a:r>
              <a:rPr lang="ru-RU" dirty="0" err="1" smtClean="0">
                <a:solidFill>
                  <a:schemeClr val="tx2"/>
                </a:solidFill>
              </a:rPr>
              <a:t>інтимна</a:t>
            </a:r>
            <a:r>
              <a:rPr lang="ru-RU" dirty="0" smtClean="0">
                <a:solidFill>
                  <a:schemeClr val="tx2"/>
                </a:solidFill>
              </a:rPr>
              <a:t> (</a:t>
            </a:r>
            <a:r>
              <a:rPr lang="ru-RU" dirty="0" err="1" smtClean="0">
                <a:solidFill>
                  <a:schemeClr val="tx2"/>
                </a:solidFill>
              </a:rPr>
              <a:t>любовна</a:t>
            </a:r>
            <a:r>
              <a:rPr lang="ru-RU" dirty="0" smtClean="0">
                <a:solidFill>
                  <a:schemeClr val="tx2"/>
                </a:solidFill>
              </a:rPr>
              <a:t>). </a:t>
            </a:r>
          </a:p>
          <a:p>
            <a:r>
              <a:rPr lang="ru-RU" dirty="0" err="1" smtClean="0">
                <a:solidFill>
                  <a:schemeClr val="tx2"/>
                </a:solidFill>
              </a:rPr>
              <a:t>Провідний</a:t>
            </a:r>
            <a:r>
              <a:rPr lang="ru-RU" dirty="0" smtClean="0">
                <a:solidFill>
                  <a:schemeClr val="tx2"/>
                </a:solidFill>
              </a:rPr>
              <a:t> мотив : </a:t>
            </a:r>
            <a:r>
              <a:rPr lang="ru-RU" dirty="0" err="1" smtClean="0">
                <a:solidFill>
                  <a:schemeClr val="tx2"/>
                </a:solidFill>
              </a:rPr>
              <a:t>захоплення</a:t>
            </a:r>
            <a:r>
              <a:rPr lang="ru-RU" dirty="0" smtClean="0">
                <a:solidFill>
                  <a:schemeClr val="tx2"/>
                </a:solidFill>
              </a:rPr>
              <a:t> красою </a:t>
            </a:r>
            <a:r>
              <a:rPr lang="ru-RU" dirty="0" err="1" smtClean="0">
                <a:solidFill>
                  <a:schemeClr val="tx2"/>
                </a:solidFill>
              </a:rPr>
              <a:t>життя</a:t>
            </a:r>
            <a:r>
              <a:rPr lang="ru-RU" dirty="0" smtClean="0">
                <a:solidFill>
                  <a:schemeClr val="tx2"/>
                </a:solidFill>
              </a:rPr>
              <a:t> </a:t>
            </a:r>
            <a:r>
              <a:rPr lang="ru-RU" dirty="0" err="1" smtClean="0">
                <a:solidFill>
                  <a:schemeClr val="tx2"/>
                </a:solidFill>
              </a:rPr>
              <a:t>й</a:t>
            </a:r>
            <a:r>
              <a:rPr lang="ru-RU" dirty="0" smtClean="0">
                <a:solidFill>
                  <a:schemeClr val="tx2"/>
                </a:solidFill>
              </a:rPr>
              <a:t> </a:t>
            </a:r>
            <a:r>
              <a:rPr lang="ru-RU" dirty="0" err="1" smtClean="0">
                <a:solidFill>
                  <a:schemeClr val="tx2"/>
                </a:solidFill>
              </a:rPr>
              <a:t>красою</a:t>
            </a:r>
            <a:r>
              <a:rPr lang="ru-RU" dirty="0" smtClean="0">
                <a:solidFill>
                  <a:schemeClr val="tx2"/>
                </a:solidFill>
              </a:rPr>
              <a:t> </a:t>
            </a:r>
            <a:r>
              <a:rPr lang="ru-RU" dirty="0" err="1" smtClean="0">
                <a:solidFill>
                  <a:schemeClr val="tx2"/>
                </a:solidFill>
              </a:rPr>
              <a:t>кохання</a:t>
            </a:r>
            <a:r>
              <a:rPr lang="ru-RU" dirty="0" smtClean="0">
                <a:solidFill>
                  <a:schemeClr val="tx2"/>
                </a:solidFill>
              </a:rPr>
              <a:t>. </a:t>
            </a:r>
          </a:p>
          <a:p>
            <a:r>
              <a:rPr lang="ru-RU" dirty="0" err="1" smtClean="0">
                <a:solidFill>
                  <a:schemeClr val="tx2"/>
                </a:solidFill>
              </a:rPr>
              <a:t>Віршовий</a:t>
            </a:r>
            <a:r>
              <a:rPr lang="ru-RU" dirty="0" smtClean="0">
                <a:solidFill>
                  <a:schemeClr val="tx2"/>
                </a:solidFill>
              </a:rPr>
              <a:t> </a:t>
            </a:r>
            <a:r>
              <a:rPr lang="ru-RU" dirty="0" err="1" smtClean="0">
                <a:solidFill>
                  <a:schemeClr val="tx2"/>
                </a:solidFill>
              </a:rPr>
              <a:t>розмір</a:t>
            </a:r>
            <a:r>
              <a:rPr lang="ru-RU" dirty="0" smtClean="0">
                <a:solidFill>
                  <a:schemeClr val="tx2"/>
                </a:solidFill>
              </a:rPr>
              <a:t>: </a:t>
            </a:r>
            <a:r>
              <a:rPr lang="ru-RU" dirty="0" err="1" smtClean="0">
                <a:solidFill>
                  <a:schemeClr val="tx2"/>
                </a:solidFill>
              </a:rPr>
              <a:t>чотиристопний</a:t>
            </a:r>
            <a:r>
              <a:rPr lang="ru-RU" dirty="0" smtClean="0">
                <a:solidFill>
                  <a:schemeClr val="tx2"/>
                </a:solidFill>
              </a:rPr>
              <a:t> ямб. 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7170" name="AutoShape 2" descr="Аналіз 👉 Повний текст 👇 ⠀ 🌙«ЧАРИ НОЧІ»... - Підготовка до ЗНО 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172" name="AutoShape 4" descr="Аналіз 👉 Повний текст 👇 ⠀ 🌙«ЧАРИ НОЧІ»... - Підготовка до ЗНО 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174" name="AutoShape 6" descr="Аналіз 👉 Повний текст 👇 ⠀ 🌙«ЧАРИ НОЧІ»... - Підготовка до ЗНО 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7176" name="Picture 8" descr="Олесь Олександр. Чари ночі. Лірика [AUDIO TXT] - Все для студент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8184" y="1340768"/>
            <a:ext cx="2016224" cy="2586470"/>
          </a:xfrm>
          <a:prstGeom prst="rect">
            <a:avLst/>
          </a:prstGeom>
          <a:noFill/>
        </p:spPr>
      </p:pic>
      <p:pic>
        <p:nvPicPr>
          <p:cNvPr id="7178" name="Picture 10" descr="Олександр Олесь. Добірка віршів &quot;З журбою радість обнялась&quot; - Мала ...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24128" y="4077072"/>
            <a:ext cx="3261400" cy="22322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uk-UA" dirty="0" smtClean="0"/>
              <a:t>Аналіз твору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ru-RU" dirty="0" smtClean="0">
              <a:solidFill>
                <a:schemeClr val="tx2"/>
              </a:solidFill>
            </a:endParaRPr>
          </a:p>
          <a:p>
            <a:r>
              <a:rPr lang="ru-RU" dirty="0" smtClean="0">
                <a:solidFill>
                  <a:schemeClr val="accent1"/>
                </a:solidFill>
              </a:rPr>
              <a:t>Тема:</a:t>
            </a:r>
            <a:r>
              <a:rPr lang="ru-RU" dirty="0" smtClean="0">
                <a:solidFill>
                  <a:schemeClr val="tx2"/>
                </a:solidFill>
              </a:rPr>
              <a:t> </a:t>
            </a:r>
            <a:r>
              <a:rPr lang="ru-RU" dirty="0" err="1" smtClean="0">
                <a:solidFill>
                  <a:schemeClr val="tx2"/>
                </a:solidFill>
              </a:rPr>
              <a:t>скороминущість</a:t>
            </a:r>
            <a:r>
              <a:rPr lang="ru-RU" dirty="0" smtClean="0">
                <a:solidFill>
                  <a:schemeClr val="tx2"/>
                </a:solidFill>
              </a:rPr>
              <a:t> </a:t>
            </a:r>
            <a:r>
              <a:rPr lang="ru-RU" dirty="0" err="1" smtClean="0">
                <a:solidFill>
                  <a:schemeClr val="tx2"/>
                </a:solidFill>
              </a:rPr>
              <a:t>людського</a:t>
            </a:r>
            <a:r>
              <a:rPr lang="ru-RU" dirty="0" smtClean="0">
                <a:solidFill>
                  <a:schemeClr val="tx2"/>
                </a:solidFill>
              </a:rPr>
              <a:t> </a:t>
            </a:r>
            <a:r>
              <a:rPr lang="ru-RU" dirty="0" err="1" smtClean="0">
                <a:solidFill>
                  <a:schemeClr val="tx2"/>
                </a:solidFill>
              </a:rPr>
              <a:t>життя</a:t>
            </a:r>
            <a:r>
              <a:rPr lang="ru-RU" dirty="0" smtClean="0">
                <a:solidFill>
                  <a:schemeClr val="tx2"/>
                </a:solidFill>
              </a:rPr>
              <a:t>, </a:t>
            </a:r>
            <a:r>
              <a:rPr lang="ru-RU" dirty="0" err="1" smtClean="0">
                <a:solidFill>
                  <a:schemeClr val="tx2"/>
                </a:solidFill>
              </a:rPr>
              <a:t>тимчасовість</a:t>
            </a:r>
            <a:r>
              <a:rPr lang="ru-RU" dirty="0" smtClean="0">
                <a:solidFill>
                  <a:schemeClr val="tx2"/>
                </a:solidFill>
              </a:rPr>
              <a:t> </a:t>
            </a:r>
            <a:r>
              <a:rPr lang="ru-RU" dirty="0" err="1" smtClean="0">
                <a:solidFill>
                  <a:schemeClr val="tx2"/>
                </a:solidFill>
              </a:rPr>
              <a:t>життя</a:t>
            </a:r>
            <a:r>
              <a:rPr lang="ru-RU" dirty="0" smtClean="0">
                <a:solidFill>
                  <a:schemeClr val="tx2"/>
                </a:solidFill>
              </a:rPr>
              <a:t> </a:t>
            </a:r>
            <a:r>
              <a:rPr lang="ru-RU" dirty="0" err="1" smtClean="0">
                <a:solidFill>
                  <a:schemeClr val="tx2"/>
                </a:solidFill>
              </a:rPr>
              <a:t>людини</a:t>
            </a:r>
            <a:r>
              <a:rPr lang="ru-RU" dirty="0" smtClean="0">
                <a:solidFill>
                  <a:schemeClr val="tx2"/>
                </a:solidFill>
              </a:rPr>
              <a:t> на </a:t>
            </a:r>
            <a:r>
              <a:rPr lang="ru-RU" dirty="0" err="1" smtClean="0">
                <a:solidFill>
                  <a:schemeClr val="tx2"/>
                </a:solidFill>
              </a:rPr>
              <a:t>землі</a:t>
            </a:r>
            <a:r>
              <a:rPr lang="ru-RU" dirty="0" smtClean="0">
                <a:solidFill>
                  <a:schemeClr val="tx2"/>
                </a:solidFill>
              </a:rPr>
              <a:t>; момент </a:t>
            </a:r>
            <a:r>
              <a:rPr lang="ru-RU" dirty="0" err="1" smtClean="0">
                <a:solidFill>
                  <a:schemeClr val="tx2"/>
                </a:solidFill>
              </a:rPr>
              <a:t>кохання</a:t>
            </a:r>
            <a:r>
              <a:rPr lang="ru-RU" dirty="0" smtClean="0">
                <a:solidFill>
                  <a:schemeClr val="tx2"/>
                </a:solidFill>
              </a:rPr>
              <a:t>. </a:t>
            </a:r>
          </a:p>
          <a:p>
            <a:r>
              <a:rPr lang="ru-RU" dirty="0" err="1" smtClean="0">
                <a:solidFill>
                  <a:schemeClr val="accent1"/>
                </a:solidFill>
              </a:rPr>
              <a:t>Ідея</a:t>
            </a:r>
            <a:r>
              <a:rPr lang="ru-RU" dirty="0" smtClean="0">
                <a:solidFill>
                  <a:schemeClr val="accent1"/>
                </a:solidFill>
              </a:rPr>
              <a:t>: </a:t>
            </a:r>
            <a:r>
              <a:rPr lang="ru-RU" dirty="0" err="1" smtClean="0">
                <a:solidFill>
                  <a:schemeClr val="tx2"/>
                </a:solidFill>
              </a:rPr>
              <a:t>утвердження</a:t>
            </a:r>
            <a:r>
              <a:rPr lang="ru-RU" dirty="0" smtClean="0">
                <a:solidFill>
                  <a:schemeClr val="tx2"/>
                </a:solidFill>
              </a:rPr>
              <a:t> </a:t>
            </a:r>
            <a:r>
              <a:rPr lang="ru-RU" dirty="0" err="1" smtClean="0">
                <a:solidFill>
                  <a:schemeClr val="tx2"/>
                </a:solidFill>
              </a:rPr>
              <a:t>кохання</a:t>
            </a:r>
            <a:r>
              <a:rPr lang="ru-RU" dirty="0" smtClean="0">
                <a:solidFill>
                  <a:schemeClr val="tx2"/>
                </a:solidFill>
              </a:rPr>
              <a:t> як </a:t>
            </a:r>
            <a:r>
              <a:rPr lang="ru-RU" dirty="0" err="1" smtClean="0">
                <a:solidFill>
                  <a:schemeClr val="tx2"/>
                </a:solidFill>
              </a:rPr>
              <a:t>найважливішого</a:t>
            </a:r>
            <a:r>
              <a:rPr lang="ru-RU" dirty="0" smtClean="0">
                <a:solidFill>
                  <a:schemeClr val="tx2"/>
                </a:solidFill>
              </a:rPr>
              <a:t> в </a:t>
            </a:r>
            <a:r>
              <a:rPr lang="ru-RU" dirty="0" err="1" smtClean="0">
                <a:solidFill>
                  <a:schemeClr val="tx2"/>
                </a:solidFill>
              </a:rPr>
              <a:t>житті</a:t>
            </a:r>
            <a:r>
              <a:rPr lang="ru-RU" dirty="0" smtClean="0">
                <a:solidFill>
                  <a:schemeClr val="tx2"/>
                </a:solidFill>
              </a:rPr>
              <a:t> </a:t>
            </a:r>
            <a:r>
              <a:rPr lang="ru-RU" dirty="0" err="1" smtClean="0">
                <a:solidFill>
                  <a:schemeClr val="tx2"/>
                </a:solidFill>
              </a:rPr>
              <a:t>людини</a:t>
            </a:r>
            <a:r>
              <a:rPr lang="ru-RU" dirty="0" smtClean="0">
                <a:solidFill>
                  <a:schemeClr val="tx2"/>
                </a:solidFill>
              </a:rPr>
              <a:t>, як </a:t>
            </a:r>
            <a:r>
              <a:rPr lang="ru-RU" dirty="0" err="1" smtClean="0">
                <a:solidFill>
                  <a:schemeClr val="tx2"/>
                </a:solidFill>
              </a:rPr>
              <a:t>сенсу</a:t>
            </a:r>
            <a:r>
              <a:rPr lang="ru-RU" dirty="0" smtClean="0">
                <a:solidFill>
                  <a:schemeClr val="tx2"/>
                </a:solidFill>
              </a:rPr>
              <a:t> </a:t>
            </a:r>
            <a:r>
              <a:rPr lang="ru-RU" dirty="0" err="1" smtClean="0">
                <a:solidFill>
                  <a:schemeClr val="tx2"/>
                </a:solidFill>
              </a:rPr>
              <a:t>життя</a:t>
            </a:r>
            <a:r>
              <a:rPr lang="ru-RU" dirty="0" smtClean="0">
                <a:solidFill>
                  <a:schemeClr val="tx2"/>
                </a:solidFill>
              </a:rPr>
              <a:t>; </a:t>
            </a:r>
            <a:r>
              <a:rPr lang="ru-RU" dirty="0" err="1" smtClean="0">
                <a:solidFill>
                  <a:schemeClr val="tx2"/>
                </a:solidFill>
              </a:rPr>
              <a:t>заклик</a:t>
            </a:r>
            <a:r>
              <a:rPr lang="ru-RU" dirty="0" smtClean="0">
                <a:solidFill>
                  <a:schemeClr val="tx2"/>
                </a:solidFill>
              </a:rPr>
              <a:t> </a:t>
            </a:r>
            <a:r>
              <a:rPr lang="ru-RU" dirty="0" err="1" smtClean="0">
                <a:solidFill>
                  <a:schemeClr val="tx2"/>
                </a:solidFill>
              </a:rPr>
              <a:t>насолоджуватися</a:t>
            </a:r>
            <a:r>
              <a:rPr lang="ru-RU" dirty="0" smtClean="0">
                <a:solidFill>
                  <a:schemeClr val="tx2"/>
                </a:solidFill>
              </a:rPr>
              <a:t> </a:t>
            </a:r>
            <a:r>
              <a:rPr lang="ru-RU" dirty="0" err="1" smtClean="0">
                <a:solidFill>
                  <a:schemeClr val="tx2"/>
                </a:solidFill>
              </a:rPr>
              <a:t>життям</a:t>
            </a:r>
            <a:r>
              <a:rPr lang="ru-RU" dirty="0" smtClean="0">
                <a:solidFill>
                  <a:schemeClr val="tx2"/>
                </a:solidFill>
              </a:rPr>
              <a:t> перед </a:t>
            </a:r>
            <a:r>
              <a:rPr lang="ru-RU" dirty="0" err="1" smtClean="0">
                <a:solidFill>
                  <a:schemeClr val="tx2"/>
                </a:solidFill>
              </a:rPr>
              <a:t>обличчям</a:t>
            </a:r>
            <a:r>
              <a:rPr lang="ru-RU" dirty="0" smtClean="0">
                <a:solidFill>
                  <a:schemeClr val="tx2"/>
                </a:solidFill>
              </a:rPr>
              <a:t> </a:t>
            </a:r>
            <a:r>
              <a:rPr lang="ru-RU" dirty="0" err="1" smtClean="0">
                <a:solidFill>
                  <a:schemeClr val="tx2"/>
                </a:solidFill>
              </a:rPr>
              <a:t>тлінності</a:t>
            </a:r>
            <a:r>
              <a:rPr lang="ru-RU" dirty="0" smtClean="0">
                <a:solidFill>
                  <a:schemeClr val="tx2"/>
                </a:solidFill>
              </a:rPr>
              <a:t>; </a:t>
            </a:r>
            <a:r>
              <a:rPr lang="ru-RU" dirty="0" err="1" smtClean="0">
                <a:solidFill>
                  <a:schemeClr val="tx2"/>
                </a:solidFill>
              </a:rPr>
              <a:t>гімн</a:t>
            </a:r>
            <a:r>
              <a:rPr lang="ru-RU" dirty="0" smtClean="0">
                <a:solidFill>
                  <a:schemeClr val="tx2"/>
                </a:solidFill>
              </a:rPr>
              <a:t> </a:t>
            </a:r>
            <a:r>
              <a:rPr lang="ru-RU" dirty="0" err="1" smtClean="0">
                <a:solidFill>
                  <a:schemeClr val="tx2"/>
                </a:solidFill>
              </a:rPr>
              <a:t>природі</a:t>
            </a:r>
            <a:r>
              <a:rPr lang="ru-RU" dirty="0" smtClean="0">
                <a:solidFill>
                  <a:schemeClr val="tx2"/>
                </a:solidFill>
              </a:rPr>
              <a:t> </a:t>
            </a:r>
            <a:r>
              <a:rPr lang="ru-RU" dirty="0" err="1" smtClean="0">
                <a:solidFill>
                  <a:schemeClr val="tx2"/>
                </a:solidFill>
              </a:rPr>
              <a:t>й</a:t>
            </a:r>
            <a:r>
              <a:rPr lang="ru-RU" dirty="0" smtClean="0">
                <a:solidFill>
                  <a:schemeClr val="tx2"/>
                </a:solidFill>
              </a:rPr>
              <a:t> </a:t>
            </a:r>
            <a:r>
              <a:rPr lang="ru-RU" dirty="0" err="1" smtClean="0">
                <a:solidFill>
                  <a:schemeClr val="tx2"/>
                </a:solidFill>
              </a:rPr>
              <a:t>красі</a:t>
            </a:r>
            <a:r>
              <a:rPr lang="ru-RU" dirty="0" smtClean="0">
                <a:solidFill>
                  <a:schemeClr val="tx2"/>
                </a:solidFill>
              </a:rPr>
              <a:t>.</a:t>
            </a:r>
          </a:p>
          <a:p>
            <a:r>
              <a:rPr lang="ru-RU" dirty="0" smtClean="0">
                <a:solidFill>
                  <a:schemeClr val="tx2"/>
                </a:solidFill>
              </a:rPr>
              <a:t>У </a:t>
            </a:r>
            <a:r>
              <a:rPr lang="ru-RU" dirty="0" err="1" smtClean="0">
                <a:solidFill>
                  <a:schemeClr val="tx2"/>
                </a:solidFill>
              </a:rPr>
              <a:t>вірші</a:t>
            </a:r>
            <a:r>
              <a:rPr lang="ru-RU" dirty="0" smtClean="0">
                <a:solidFill>
                  <a:schemeClr val="tx2"/>
                </a:solidFill>
              </a:rPr>
              <a:t> </a:t>
            </a:r>
            <a:r>
              <a:rPr lang="ru-RU" dirty="0" err="1" smtClean="0">
                <a:solidFill>
                  <a:schemeClr val="tx2"/>
                </a:solidFill>
              </a:rPr>
              <a:t>наявне</a:t>
            </a:r>
            <a:r>
              <a:rPr lang="ru-RU" dirty="0" smtClean="0">
                <a:solidFill>
                  <a:schemeClr val="tx2"/>
                </a:solidFill>
              </a:rPr>
              <a:t> </a:t>
            </a:r>
            <a:r>
              <a:rPr lang="ru-RU" dirty="0" err="1" smtClean="0">
                <a:solidFill>
                  <a:schemeClr val="tx2"/>
                </a:solidFill>
              </a:rPr>
              <a:t>обрамлення</a:t>
            </a:r>
            <a:r>
              <a:rPr lang="ru-RU" dirty="0" smtClean="0">
                <a:solidFill>
                  <a:schemeClr val="tx2"/>
                </a:solidFill>
              </a:rPr>
              <a:t>. </a:t>
            </a:r>
          </a:p>
          <a:p>
            <a:r>
              <a:rPr lang="ru-RU" dirty="0" err="1" smtClean="0">
                <a:solidFill>
                  <a:schemeClr val="tx2"/>
                </a:solidFill>
              </a:rPr>
              <a:t>Поезія</a:t>
            </a:r>
            <a:r>
              <a:rPr lang="ru-RU" dirty="0" smtClean="0">
                <a:solidFill>
                  <a:schemeClr val="tx2"/>
                </a:solidFill>
              </a:rPr>
              <a:t> </a:t>
            </a:r>
            <a:r>
              <a:rPr lang="ru-RU" dirty="0" err="1" smtClean="0">
                <a:solidFill>
                  <a:schemeClr val="tx2"/>
                </a:solidFill>
              </a:rPr>
              <a:t>побудована</a:t>
            </a:r>
            <a:r>
              <a:rPr lang="ru-RU" dirty="0" smtClean="0">
                <a:solidFill>
                  <a:schemeClr val="tx2"/>
                </a:solidFill>
              </a:rPr>
              <a:t> на </a:t>
            </a:r>
            <a:r>
              <a:rPr lang="ru-RU" dirty="0" err="1" smtClean="0">
                <a:solidFill>
                  <a:schemeClr val="tx2"/>
                </a:solidFill>
              </a:rPr>
              <a:t>паралелізмах</a:t>
            </a:r>
            <a:r>
              <a:rPr lang="ru-RU" dirty="0" smtClean="0">
                <a:solidFill>
                  <a:schemeClr val="tx2"/>
                </a:solidFill>
              </a:rPr>
              <a:t>.</a:t>
            </a:r>
          </a:p>
          <a:p>
            <a:endParaRPr lang="en-US" dirty="0" smtClean="0">
              <a:solidFill>
                <a:schemeClr val="tx2"/>
              </a:solidFill>
            </a:endParaRPr>
          </a:p>
          <a:p>
            <a:endParaRPr lang="ru-RU" dirty="0"/>
          </a:p>
        </p:txBody>
      </p:sp>
      <p:pic>
        <p:nvPicPr>
          <p:cNvPr id="6146" name="Picture 2" descr="Читать книгу «Чари ночі» онлайн полностью — Олександр Олесь — MyBook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51920" y="188640"/>
            <a:ext cx="4752528" cy="178219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Аналіз твору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854280"/>
          </a:xfrm>
        </p:spPr>
        <p:txBody>
          <a:bodyPr>
            <a:normAutofit fontScale="77500" lnSpcReduction="20000"/>
          </a:bodyPr>
          <a:lstStyle/>
          <a:p>
            <a:r>
              <a:rPr lang="ru-RU" dirty="0" err="1" smtClean="0">
                <a:solidFill>
                  <a:schemeClr val="tx2"/>
                </a:solidFill>
              </a:rPr>
              <a:t>Поезія</a:t>
            </a:r>
            <a:r>
              <a:rPr lang="ru-RU" dirty="0" smtClean="0">
                <a:solidFill>
                  <a:schemeClr val="tx2"/>
                </a:solidFill>
              </a:rPr>
              <a:t> стала </a:t>
            </a:r>
            <a:r>
              <a:rPr lang="ru-RU" dirty="0" err="1" smtClean="0">
                <a:solidFill>
                  <a:schemeClr val="tx2"/>
                </a:solidFill>
              </a:rPr>
              <a:t>улюбленою</a:t>
            </a:r>
            <a:r>
              <a:rPr lang="ru-RU" dirty="0" smtClean="0">
                <a:solidFill>
                  <a:schemeClr val="tx2"/>
                </a:solidFill>
              </a:rPr>
              <a:t> народною </a:t>
            </a:r>
            <a:r>
              <a:rPr lang="ru-RU" dirty="0" err="1" smtClean="0">
                <a:solidFill>
                  <a:schemeClr val="tx2"/>
                </a:solidFill>
              </a:rPr>
              <a:t>піснею</a:t>
            </a:r>
            <a:r>
              <a:rPr lang="ru-RU" b="1" dirty="0" smtClean="0">
                <a:solidFill>
                  <a:schemeClr val="tx2"/>
                </a:solidFill>
              </a:rPr>
              <a:t> «</a:t>
            </a:r>
            <a:r>
              <a:rPr lang="ru-RU" b="1" dirty="0" err="1" smtClean="0">
                <a:solidFill>
                  <a:schemeClr val="tx2"/>
                </a:solidFill>
              </a:rPr>
              <a:t>Сміються</a:t>
            </a:r>
            <a:r>
              <a:rPr lang="ru-RU" b="1" dirty="0" smtClean="0">
                <a:solidFill>
                  <a:schemeClr val="tx2"/>
                </a:solidFill>
              </a:rPr>
              <a:t>, </a:t>
            </a:r>
            <a:r>
              <a:rPr lang="ru-RU" b="1" dirty="0" err="1" smtClean="0">
                <a:solidFill>
                  <a:schemeClr val="tx2"/>
                </a:solidFill>
              </a:rPr>
              <a:t>плачуть</a:t>
            </a:r>
            <a:r>
              <a:rPr lang="ru-RU" b="1" dirty="0" smtClean="0">
                <a:solidFill>
                  <a:schemeClr val="tx2"/>
                </a:solidFill>
              </a:rPr>
              <a:t> </a:t>
            </a:r>
            <a:r>
              <a:rPr lang="ru-RU" b="1" dirty="0" err="1" smtClean="0">
                <a:solidFill>
                  <a:schemeClr val="tx2"/>
                </a:solidFill>
              </a:rPr>
              <a:t>солов’ї</a:t>
            </a:r>
            <a:r>
              <a:rPr lang="ru-RU" b="1" dirty="0" smtClean="0">
                <a:solidFill>
                  <a:schemeClr val="tx2"/>
                </a:solidFill>
              </a:rPr>
              <a:t>…»</a:t>
            </a:r>
            <a:r>
              <a:rPr lang="ru-RU" dirty="0" smtClean="0">
                <a:solidFill>
                  <a:schemeClr val="tx2"/>
                </a:solidFill>
              </a:rPr>
              <a:t>. Вона </a:t>
            </a:r>
            <a:r>
              <a:rPr lang="ru-RU" dirty="0" err="1" smtClean="0">
                <a:solidFill>
                  <a:schemeClr val="tx2"/>
                </a:solidFill>
              </a:rPr>
              <a:t>сприймається</a:t>
            </a:r>
            <a:r>
              <a:rPr lang="ru-RU" dirty="0" smtClean="0">
                <a:solidFill>
                  <a:schemeClr val="tx2"/>
                </a:solidFill>
              </a:rPr>
              <a:t> як </a:t>
            </a:r>
            <a:r>
              <a:rPr lang="ru-RU" dirty="0" err="1" smtClean="0">
                <a:solidFill>
                  <a:schemeClr val="tx2"/>
                </a:solidFill>
              </a:rPr>
              <a:t>гімн</a:t>
            </a:r>
            <a:r>
              <a:rPr lang="ru-RU" dirty="0" smtClean="0">
                <a:solidFill>
                  <a:schemeClr val="tx2"/>
                </a:solidFill>
              </a:rPr>
              <a:t> </a:t>
            </a:r>
            <a:r>
              <a:rPr lang="ru-RU" dirty="0" err="1" smtClean="0">
                <a:solidFill>
                  <a:schemeClr val="tx2"/>
                </a:solidFill>
              </a:rPr>
              <a:t>юності</a:t>
            </a:r>
            <a:r>
              <a:rPr lang="ru-RU" dirty="0" smtClean="0">
                <a:solidFill>
                  <a:schemeClr val="tx2"/>
                </a:solidFill>
              </a:rPr>
              <a:t>, </a:t>
            </a:r>
            <a:r>
              <a:rPr lang="ru-RU" dirty="0" err="1" smtClean="0">
                <a:solidFill>
                  <a:schemeClr val="tx2"/>
                </a:solidFill>
              </a:rPr>
              <a:t>пісня</a:t>
            </a:r>
            <a:r>
              <a:rPr lang="ru-RU" dirty="0" smtClean="0">
                <a:solidFill>
                  <a:schemeClr val="tx2"/>
                </a:solidFill>
              </a:rPr>
              <a:t> </a:t>
            </a:r>
            <a:r>
              <a:rPr lang="ru-RU" dirty="0" err="1" smtClean="0">
                <a:solidFill>
                  <a:schemeClr val="tx2"/>
                </a:solidFill>
              </a:rPr>
              <a:t>коханню</a:t>
            </a:r>
            <a:r>
              <a:rPr lang="ru-RU" dirty="0" smtClean="0">
                <a:solidFill>
                  <a:schemeClr val="tx2"/>
                </a:solidFill>
              </a:rPr>
              <a:t>, </a:t>
            </a:r>
            <a:r>
              <a:rPr lang="ru-RU" dirty="0" err="1" smtClean="0">
                <a:solidFill>
                  <a:schemeClr val="tx2"/>
                </a:solidFill>
              </a:rPr>
              <a:t>як</a:t>
            </a:r>
            <a:r>
              <a:rPr lang="ru-RU" dirty="0" smtClean="0">
                <a:solidFill>
                  <a:schemeClr val="tx2"/>
                </a:solidFill>
              </a:rPr>
              <a:t> </a:t>
            </a:r>
            <a:r>
              <a:rPr lang="ru-RU" dirty="0" err="1" smtClean="0">
                <a:solidFill>
                  <a:schemeClr val="tx2"/>
                </a:solidFill>
              </a:rPr>
              <a:t>уславлення</a:t>
            </a:r>
            <a:r>
              <a:rPr lang="ru-RU" dirty="0" smtClean="0">
                <a:solidFill>
                  <a:schemeClr val="tx2"/>
                </a:solidFill>
              </a:rPr>
              <a:t> </a:t>
            </a:r>
            <a:r>
              <a:rPr lang="ru-RU" dirty="0" err="1" smtClean="0">
                <a:solidFill>
                  <a:schemeClr val="tx2"/>
                </a:solidFill>
              </a:rPr>
              <a:t>органічної</a:t>
            </a:r>
            <a:r>
              <a:rPr lang="ru-RU" dirty="0" smtClean="0">
                <a:solidFill>
                  <a:schemeClr val="tx2"/>
                </a:solidFill>
              </a:rPr>
              <a:t> </a:t>
            </a:r>
            <a:r>
              <a:rPr lang="ru-RU" dirty="0" err="1" smtClean="0">
                <a:solidFill>
                  <a:schemeClr val="tx2"/>
                </a:solidFill>
              </a:rPr>
              <a:t>єдності</a:t>
            </a:r>
            <a:r>
              <a:rPr lang="ru-RU" dirty="0" smtClean="0">
                <a:solidFill>
                  <a:schemeClr val="tx2"/>
                </a:solidFill>
              </a:rPr>
              <a:t> </a:t>
            </a:r>
            <a:r>
              <a:rPr lang="ru-RU" dirty="0" err="1" smtClean="0">
                <a:solidFill>
                  <a:schemeClr val="tx2"/>
                </a:solidFill>
              </a:rPr>
              <a:t>життя</a:t>
            </a:r>
            <a:r>
              <a:rPr lang="ru-RU" dirty="0" smtClean="0">
                <a:solidFill>
                  <a:schemeClr val="tx2"/>
                </a:solidFill>
              </a:rPr>
              <a:t> </a:t>
            </a:r>
            <a:r>
              <a:rPr lang="ru-RU" dirty="0" err="1" smtClean="0">
                <a:solidFill>
                  <a:schemeClr val="tx2"/>
                </a:solidFill>
              </a:rPr>
              <a:t>людини</a:t>
            </a:r>
            <a:r>
              <a:rPr lang="ru-RU" dirty="0" smtClean="0">
                <a:solidFill>
                  <a:schemeClr val="tx2"/>
                </a:solidFill>
              </a:rPr>
              <a:t> </a:t>
            </a:r>
            <a:r>
              <a:rPr lang="ru-RU" dirty="0" err="1" smtClean="0">
                <a:solidFill>
                  <a:schemeClr val="tx2"/>
                </a:solidFill>
              </a:rPr>
              <a:t>і</a:t>
            </a:r>
            <a:r>
              <a:rPr lang="ru-RU" dirty="0" smtClean="0">
                <a:solidFill>
                  <a:schemeClr val="tx2"/>
                </a:solidFill>
              </a:rPr>
              <a:t> </a:t>
            </a:r>
            <a:r>
              <a:rPr lang="ru-RU" dirty="0" err="1" smtClean="0">
                <a:solidFill>
                  <a:schemeClr val="tx2"/>
                </a:solidFill>
              </a:rPr>
              <a:t>природи</a:t>
            </a:r>
            <a:r>
              <a:rPr lang="ru-RU" dirty="0" smtClean="0">
                <a:solidFill>
                  <a:schemeClr val="tx2"/>
                </a:solidFill>
              </a:rPr>
              <a:t>. </a:t>
            </a:r>
            <a:r>
              <a:rPr lang="ru-RU" dirty="0" err="1" smtClean="0">
                <a:solidFill>
                  <a:schemeClr val="tx2"/>
                </a:solidFill>
              </a:rPr>
              <a:t>Святковий</a:t>
            </a:r>
            <a:r>
              <a:rPr lang="ru-RU" dirty="0" smtClean="0">
                <a:solidFill>
                  <a:schemeClr val="tx2"/>
                </a:solidFill>
              </a:rPr>
              <a:t> </a:t>
            </a:r>
            <a:r>
              <a:rPr lang="ru-RU" dirty="0" err="1" smtClean="0">
                <a:solidFill>
                  <a:schemeClr val="tx2"/>
                </a:solidFill>
              </a:rPr>
              <a:t>бенкет</a:t>
            </a:r>
            <a:r>
              <a:rPr lang="ru-RU" dirty="0" smtClean="0">
                <a:solidFill>
                  <a:schemeClr val="tx2"/>
                </a:solidFill>
              </a:rPr>
              <a:t> </a:t>
            </a:r>
            <a:r>
              <a:rPr lang="ru-RU" dirty="0" err="1" smtClean="0">
                <a:solidFill>
                  <a:schemeClr val="tx2"/>
                </a:solidFill>
              </a:rPr>
              <a:t>весни</a:t>
            </a:r>
            <a:r>
              <a:rPr lang="ru-RU" dirty="0" smtClean="0">
                <a:solidFill>
                  <a:schemeClr val="tx2"/>
                </a:solidFill>
              </a:rPr>
              <a:t>, коли </a:t>
            </a:r>
            <a:r>
              <a:rPr lang="ru-RU" b="1" dirty="0" smtClean="0">
                <a:solidFill>
                  <a:schemeClr val="tx2"/>
                </a:solidFill>
              </a:rPr>
              <a:t>«</a:t>
            </a:r>
            <a:r>
              <a:rPr lang="ru-RU" b="1" dirty="0" err="1" smtClean="0">
                <a:solidFill>
                  <a:schemeClr val="tx2"/>
                </a:solidFill>
              </a:rPr>
              <a:t>уся</a:t>
            </a:r>
            <a:r>
              <a:rPr lang="ru-RU" b="1" dirty="0" smtClean="0">
                <a:solidFill>
                  <a:schemeClr val="tx2"/>
                </a:solidFill>
              </a:rPr>
              <a:t> земля </a:t>
            </a:r>
            <a:r>
              <a:rPr lang="ru-RU" b="1" dirty="0" err="1" smtClean="0">
                <a:solidFill>
                  <a:schemeClr val="tx2"/>
                </a:solidFill>
              </a:rPr>
              <a:t>тремтить</a:t>
            </a:r>
            <a:r>
              <a:rPr lang="ru-RU" b="1" dirty="0" smtClean="0">
                <a:solidFill>
                  <a:schemeClr val="tx2"/>
                </a:solidFill>
              </a:rPr>
              <a:t> В </a:t>
            </a:r>
            <a:r>
              <a:rPr lang="ru-RU" b="1" dirty="0" err="1" smtClean="0">
                <a:solidFill>
                  <a:schemeClr val="tx2"/>
                </a:solidFill>
              </a:rPr>
              <a:t>палких</a:t>
            </a:r>
            <a:r>
              <a:rPr lang="ru-RU" b="1" dirty="0" smtClean="0">
                <a:solidFill>
                  <a:schemeClr val="tx2"/>
                </a:solidFill>
              </a:rPr>
              <a:t> </a:t>
            </a:r>
            <a:r>
              <a:rPr lang="ru-RU" b="1" dirty="0" err="1" smtClean="0">
                <a:solidFill>
                  <a:schemeClr val="tx2"/>
                </a:solidFill>
              </a:rPr>
              <a:t>обіймах</a:t>
            </a:r>
            <a:r>
              <a:rPr lang="ru-RU" b="1" dirty="0" smtClean="0">
                <a:solidFill>
                  <a:schemeClr val="tx2"/>
                </a:solidFill>
              </a:rPr>
              <a:t> </a:t>
            </a:r>
            <a:r>
              <a:rPr lang="ru-RU" b="1" dirty="0" err="1" smtClean="0">
                <a:solidFill>
                  <a:schemeClr val="tx2"/>
                </a:solidFill>
              </a:rPr>
              <a:t>ночі</a:t>
            </a:r>
            <a:r>
              <a:rPr lang="ru-RU" b="1" dirty="0" smtClean="0">
                <a:solidFill>
                  <a:schemeClr val="tx2"/>
                </a:solidFill>
              </a:rPr>
              <a:t>, Лист </a:t>
            </a:r>
            <a:r>
              <a:rPr lang="ru-RU" b="1" dirty="0" err="1" smtClean="0">
                <a:solidFill>
                  <a:schemeClr val="tx2"/>
                </a:solidFill>
              </a:rPr>
              <a:t>квітці</a:t>
            </a:r>
            <a:r>
              <a:rPr lang="ru-RU" b="1" dirty="0" smtClean="0">
                <a:solidFill>
                  <a:schemeClr val="tx2"/>
                </a:solidFill>
              </a:rPr>
              <a:t> </a:t>
            </a:r>
            <a:r>
              <a:rPr lang="ru-RU" b="1" dirty="0" err="1" smtClean="0">
                <a:solidFill>
                  <a:schemeClr val="tx2"/>
                </a:solidFill>
              </a:rPr>
              <a:t>рвійно</a:t>
            </a:r>
            <a:r>
              <a:rPr lang="ru-RU" b="1" dirty="0" smtClean="0">
                <a:solidFill>
                  <a:schemeClr val="tx2"/>
                </a:solidFill>
              </a:rPr>
              <a:t> </a:t>
            </a:r>
            <a:r>
              <a:rPr lang="ru-RU" b="1" dirty="0" err="1" smtClean="0">
                <a:solidFill>
                  <a:schemeClr val="tx2"/>
                </a:solidFill>
              </a:rPr>
              <a:t>шелестить</a:t>
            </a:r>
            <a:r>
              <a:rPr lang="ru-RU" b="1" dirty="0" smtClean="0">
                <a:solidFill>
                  <a:schemeClr val="tx2"/>
                </a:solidFill>
              </a:rPr>
              <a:t>, </a:t>
            </a:r>
            <a:r>
              <a:rPr lang="ru-RU" b="1" dirty="0" err="1" smtClean="0">
                <a:solidFill>
                  <a:schemeClr val="tx2"/>
                </a:solidFill>
              </a:rPr>
              <a:t>Траві</a:t>
            </a:r>
            <a:r>
              <a:rPr lang="ru-RU" b="1" dirty="0" smtClean="0">
                <a:solidFill>
                  <a:schemeClr val="tx2"/>
                </a:solidFill>
              </a:rPr>
              <a:t> </a:t>
            </a:r>
            <a:r>
              <a:rPr lang="ru-RU" b="1" dirty="0" err="1" smtClean="0">
                <a:solidFill>
                  <a:schemeClr val="tx2"/>
                </a:solidFill>
              </a:rPr>
              <a:t>струмок</a:t>
            </a:r>
            <a:r>
              <a:rPr lang="ru-RU" b="1" dirty="0" smtClean="0">
                <a:solidFill>
                  <a:schemeClr val="tx2"/>
                </a:solidFill>
              </a:rPr>
              <a:t> </a:t>
            </a:r>
            <a:r>
              <a:rPr lang="ru-RU" b="1" dirty="0" err="1" smtClean="0">
                <a:solidFill>
                  <a:schemeClr val="tx2"/>
                </a:solidFill>
              </a:rPr>
              <a:t>Воркоче</a:t>
            </a:r>
            <a:r>
              <a:rPr lang="ru-RU" b="1" dirty="0" smtClean="0">
                <a:solidFill>
                  <a:schemeClr val="tx2"/>
                </a:solidFill>
              </a:rPr>
              <a:t>»</a:t>
            </a:r>
            <a:r>
              <a:rPr lang="ru-RU" dirty="0" smtClean="0">
                <a:solidFill>
                  <a:schemeClr val="tx2"/>
                </a:solidFill>
              </a:rPr>
              <a:t>,</a:t>
            </a:r>
            <a:r>
              <a:rPr lang="ru-RU" dirty="0" err="1" smtClean="0">
                <a:solidFill>
                  <a:schemeClr val="tx2"/>
                </a:solidFill>
              </a:rPr>
              <a:t>природно</a:t>
            </a:r>
            <a:r>
              <a:rPr lang="ru-RU" dirty="0" smtClean="0">
                <a:solidFill>
                  <a:schemeClr val="tx2"/>
                </a:solidFill>
              </a:rPr>
              <a:t> </a:t>
            </a:r>
            <a:r>
              <a:rPr lang="ru-RU" dirty="0" err="1" smtClean="0">
                <a:solidFill>
                  <a:schemeClr val="tx2"/>
                </a:solidFill>
              </a:rPr>
              <a:t>відтінює</a:t>
            </a:r>
            <a:r>
              <a:rPr lang="ru-RU" dirty="0" smtClean="0">
                <a:solidFill>
                  <a:schemeClr val="tx2"/>
                </a:solidFill>
              </a:rPr>
              <a:t> </a:t>
            </a:r>
            <a:r>
              <a:rPr lang="ru-RU" b="1" dirty="0" smtClean="0">
                <a:solidFill>
                  <a:schemeClr val="tx2"/>
                </a:solidFill>
              </a:rPr>
              <a:t>«</a:t>
            </a:r>
            <a:r>
              <a:rPr lang="ru-RU" b="1" dirty="0" err="1" smtClean="0">
                <a:solidFill>
                  <a:schemeClr val="tx2"/>
                </a:solidFill>
              </a:rPr>
              <a:t>летючу</a:t>
            </a:r>
            <a:r>
              <a:rPr lang="ru-RU" b="1" dirty="0" smtClean="0">
                <a:solidFill>
                  <a:schemeClr val="tx2"/>
                </a:solidFill>
              </a:rPr>
              <a:t> </a:t>
            </a:r>
            <a:r>
              <a:rPr lang="ru-RU" b="1" dirty="0" err="1" smtClean="0">
                <a:solidFill>
                  <a:schemeClr val="tx2"/>
                </a:solidFill>
              </a:rPr>
              <a:t>мить</a:t>
            </a:r>
            <a:r>
              <a:rPr lang="ru-RU" b="1" dirty="0" smtClean="0">
                <a:solidFill>
                  <a:schemeClr val="tx2"/>
                </a:solidFill>
              </a:rPr>
              <a:t> </a:t>
            </a:r>
            <a:r>
              <a:rPr lang="ru-RU" b="1" dirty="0" err="1" smtClean="0">
                <a:solidFill>
                  <a:schemeClr val="tx2"/>
                </a:solidFill>
              </a:rPr>
              <a:t>життя</a:t>
            </a:r>
            <a:r>
              <a:rPr lang="ru-RU" b="1" dirty="0" smtClean="0">
                <a:solidFill>
                  <a:schemeClr val="tx2"/>
                </a:solidFill>
              </a:rPr>
              <a:t>»</a:t>
            </a:r>
            <a:r>
              <a:rPr lang="ru-RU" dirty="0" smtClean="0">
                <a:solidFill>
                  <a:schemeClr val="tx2"/>
                </a:solidFill>
              </a:rPr>
              <a:t> </a:t>
            </a:r>
            <a:r>
              <a:rPr lang="ru-RU" dirty="0" err="1" smtClean="0">
                <a:solidFill>
                  <a:schemeClr val="tx2"/>
                </a:solidFill>
              </a:rPr>
              <a:t>людини</a:t>
            </a:r>
            <a:r>
              <a:rPr lang="ru-RU" dirty="0" smtClean="0">
                <a:solidFill>
                  <a:schemeClr val="tx2"/>
                </a:solidFill>
              </a:rPr>
              <a:t>, </a:t>
            </a:r>
            <a:r>
              <a:rPr lang="ru-RU" dirty="0" err="1" smtClean="0">
                <a:solidFill>
                  <a:schemeClr val="tx2"/>
                </a:solidFill>
              </a:rPr>
              <a:t>нагадує</a:t>
            </a:r>
            <a:r>
              <a:rPr lang="ru-RU" dirty="0" smtClean="0">
                <a:solidFill>
                  <a:schemeClr val="tx2"/>
                </a:solidFill>
              </a:rPr>
              <a:t>, </a:t>
            </a:r>
            <a:r>
              <a:rPr lang="ru-RU" dirty="0" err="1" smtClean="0">
                <a:solidFill>
                  <a:schemeClr val="tx2"/>
                </a:solidFill>
              </a:rPr>
              <a:t>що</a:t>
            </a:r>
            <a:r>
              <a:rPr lang="ru-RU" dirty="0" smtClean="0">
                <a:solidFill>
                  <a:schemeClr val="tx2"/>
                </a:solidFill>
              </a:rPr>
              <a:t> </a:t>
            </a:r>
            <a:r>
              <a:rPr lang="ru-RU" dirty="0" err="1" smtClean="0">
                <a:solidFill>
                  <a:schemeClr val="tx2"/>
                </a:solidFill>
              </a:rPr>
              <a:t>життя</a:t>
            </a:r>
            <a:r>
              <a:rPr lang="ru-RU" dirty="0" smtClean="0">
                <a:solidFill>
                  <a:schemeClr val="tx2"/>
                </a:solidFill>
              </a:rPr>
              <a:t> — </a:t>
            </a:r>
            <a:r>
              <a:rPr lang="ru-RU" dirty="0" err="1" smtClean="0">
                <a:solidFill>
                  <a:schemeClr val="tx2"/>
                </a:solidFill>
              </a:rPr>
              <a:t>тільки</a:t>
            </a:r>
            <a:r>
              <a:rPr lang="ru-RU" dirty="0" smtClean="0">
                <a:solidFill>
                  <a:schemeClr val="tx2"/>
                </a:solidFill>
              </a:rPr>
              <a:t> </a:t>
            </a:r>
            <a:r>
              <a:rPr lang="ru-RU" b="1" dirty="0" smtClean="0">
                <a:solidFill>
                  <a:schemeClr val="tx2"/>
                </a:solidFill>
              </a:rPr>
              <a:t>«</a:t>
            </a:r>
            <a:r>
              <a:rPr lang="ru-RU" b="1" dirty="0" err="1" smtClean="0">
                <a:solidFill>
                  <a:schemeClr val="tx2"/>
                </a:solidFill>
              </a:rPr>
              <a:t>єдина</a:t>
            </a:r>
            <a:r>
              <a:rPr lang="ru-RU" b="1" dirty="0" smtClean="0">
                <a:solidFill>
                  <a:schemeClr val="tx2"/>
                </a:solidFill>
              </a:rPr>
              <a:t> </a:t>
            </a:r>
            <a:r>
              <a:rPr lang="ru-RU" b="1" dirty="0" err="1" smtClean="0">
                <a:solidFill>
                  <a:schemeClr val="tx2"/>
                </a:solidFill>
              </a:rPr>
              <a:t>мить</a:t>
            </a:r>
            <a:r>
              <a:rPr lang="ru-RU" b="1" dirty="0" smtClean="0">
                <a:solidFill>
                  <a:schemeClr val="tx2"/>
                </a:solidFill>
              </a:rPr>
              <a:t>»</a:t>
            </a:r>
            <a:r>
              <a:rPr lang="ru-RU" dirty="0" smtClean="0">
                <a:solidFill>
                  <a:schemeClr val="tx2"/>
                </a:solidFill>
              </a:rPr>
              <a:t>.</a:t>
            </a:r>
          </a:p>
          <a:p>
            <a:r>
              <a:rPr lang="ru-RU" dirty="0" err="1" smtClean="0">
                <a:solidFill>
                  <a:schemeClr val="tx2"/>
                </a:solidFill>
              </a:rPr>
              <a:t>Поезія</a:t>
            </a:r>
            <a:r>
              <a:rPr lang="ru-RU" dirty="0" smtClean="0">
                <a:solidFill>
                  <a:schemeClr val="tx2"/>
                </a:solidFill>
              </a:rPr>
              <a:t> </a:t>
            </a:r>
            <a:r>
              <a:rPr lang="ru-RU" dirty="0" err="1" smtClean="0">
                <a:solidFill>
                  <a:schemeClr val="tx2"/>
                </a:solidFill>
              </a:rPr>
              <a:t>сповнена</a:t>
            </a:r>
            <a:r>
              <a:rPr lang="ru-RU" dirty="0" smtClean="0">
                <a:solidFill>
                  <a:schemeClr val="tx2"/>
                </a:solidFill>
              </a:rPr>
              <a:t> </a:t>
            </a:r>
            <a:r>
              <a:rPr lang="ru-RU" dirty="0" err="1" smtClean="0">
                <a:solidFill>
                  <a:schemeClr val="tx2"/>
                </a:solidFill>
              </a:rPr>
              <a:t>вітаїстичних</a:t>
            </a:r>
            <a:r>
              <a:rPr lang="ru-RU" dirty="0" smtClean="0">
                <a:solidFill>
                  <a:schemeClr val="tx2"/>
                </a:solidFill>
              </a:rPr>
              <a:t>, </a:t>
            </a:r>
            <a:r>
              <a:rPr lang="ru-RU" dirty="0" err="1" smtClean="0">
                <a:solidFill>
                  <a:schemeClr val="tx2"/>
                </a:solidFill>
              </a:rPr>
              <a:t>тобто</a:t>
            </a:r>
            <a:r>
              <a:rPr lang="ru-RU" dirty="0" smtClean="0">
                <a:solidFill>
                  <a:schemeClr val="tx2"/>
                </a:solidFill>
              </a:rPr>
              <a:t> </a:t>
            </a:r>
            <a:r>
              <a:rPr lang="ru-RU" dirty="0" err="1" smtClean="0">
                <a:solidFill>
                  <a:schemeClr val="tx2"/>
                </a:solidFill>
              </a:rPr>
              <a:t>життєлюбних</a:t>
            </a:r>
            <a:r>
              <a:rPr lang="ru-RU" dirty="0" smtClean="0">
                <a:solidFill>
                  <a:schemeClr val="tx2"/>
                </a:solidFill>
              </a:rPr>
              <a:t> </a:t>
            </a:r>
            <a:r>
              <a:rPr lang="ru-RU" dirty="0" err="1" smtClean="0">
                <a:solidFill>
                  <a:schemeClr val="tx2"/>
                </a:solidFill>
              </a:rPr>
              <a:t>мотивів</a:t>
            </a:r>
            <a:r>
              <a:rPr lang="ru-RU" dirty="0" smtClean="0">
                <a:solidFill>
                  <a:schemeClr val="tx2"/>
                </a:solidFill>
              </a:rPr>
              <a:t>, </a:t>
            </a:r>
            <a:r>
              <a:rPr lang="ru-RU" dirty="0" err="1" smtClean="0">
                <a:solidFill>
                  <a:schemeClr val="tx2"/>
                </a:solidFill>
              </a:rPr>
              <a:t>які</a:t>
            </a:r>
            <a:r>
              <a:rPr lang="ru-RU" dirty="0" smtClean="0">
                <a:solidFill>
                  <a:schemeClr val="tx2"/>
                </a:solidFill>
              </a:rPr>
              <a:t> </a:t>
            </a:r>
            <a:r>
              <a:rPr lang="ru-RU" dirty="0" err="1" smtClean="0">
                <a:solidFill>
                  <a:schemeClr val="tx2"/>
                </a:solidFill>
              </a:rPr>
              <a:t>прославляють</a:t>
            </a:r>
            <a:r>
              <a:rPr lang="ru-RU" dirty="0" smtClean="0">
                <a:solidFill>
                  <a:schemeClr val="tx2"/>
                </a:solidFill>
              </a:rPr>
              <a:t> </a:t>
            </a:r>
            <a:r>
              <a:rPr lang="ru-RU" dirty="0" err="1" smtClean="0">
                <a:solidFill>
                  <a:schemeClr val="tx2"/>
                </a:solidFill>
              </a:rPr>
              <a:t>філософію</a:t>
            </a:r>
            <a:r>
              <a:rPr lang="ru-RU" dirty="0" smtClean="0">
                <a:solidFill>
                  <a:schemeClr val="tx2"/>
                </a:solidFill>
              </a:rPr>
              <a:t> </a:t>
            </a:r>
            <a:r>
              <a:rPr lang="ru-RU" dirty="0" err="1" smtClean="0">
                <a:solidFill>
                  <a:schemeClr val="tx2"/>
                </a:solidFill>
              </a:rPr>
              <a:t>життя</a:t>
            </a:r>
            <a:r>
              <a:rPr lang="ru-RU" dirty="0" smtClean="0">
                <a:solidFill>
                  <a:schemeClr val="tx2"/>
                </a:solidFill>
              </a:rPr>
              <a:t> </a:t>
            </a:r>
            <a:r>
              <a:rPr lang="ru-RU" dirty="0" err="1" smtClean="0">
                <a:solidFill>
                  <a:schemeClr val="tx2"/>
                </a:solidFill>
              </a:rPr>
              <a:t>ліричного</a:t>
            </a:r>
            <a:r>
              <a:rPr lang="ru-RU" dirty="0" smtClean="0">
                <a:solidFill>
                  <a:schemeClr val="tx2"/>
                </a:solidFill>
              </a:rPr>
              <a:t> героя, </a:t>
            </a:r>
            <a:r>
              <a:rPr lang="ru-RU" dirty="0" err="1" smtClean="0">
                <a:solidFill>
                  <a:schemeClr val="tx2"/>
                </a:solidFill>
              </a:rPr>
              <a:t>його</a:t>
            </a:r>
            <a:r>
              <a:rPr lang="ru-RU" dirty="0" smtClean="0">
                <a:solidFill>
                  <a:schemeClr val="tx2"/>
                </a:solidFill>
              </a:rPr>
              <a:t> </a:t>
            </a:r>
            <a:r>
              <a:rPr lang="ru-RU" dirty="0" err="1" smtClean="0">
                <a:solidFill>
                  <a:schemeClr val="tx2"/>
                </a:solidFill>
              </a:rPr>
              <a:t>закоханість</a:t>
            </a:r>
            <a:r>
              <a:rPr lang="ru-RU" dirty="0" smtClean="0">
                <a:solidFill>
                  <a:schemeClr val="tx2"/>
                </a:solidFill>
              </a:rPr>
              <a:t> у красу </a:t>
            </a:r>
            <a:r>
              <a:rPr lang="ru-RU" dirty="0" err="1" smtClean="0">
                <a:solidFill>
                  <a:schemeClr val="tx2"/>
                </a:solidFill>
              </a:rPr>
              <a:t>буття</a:t>
            </a:r>
            <a:r>
              <a:rPr lang="ru-RU" dirty="0" smtClean="0">
                <a:solidFill>
                  <a:schemeClr val="tx2"/>
                </a:solidFill>
              </a:rPr>
              <a:t> </a:t>
            </a:r>
            <a:r>
              <a:rPr lang="ru-RU" dirty="0" err="1" smtClean="0">
                <a:solidFill>
                  <a:schemeClr val="tx2"/>
                </a:solidFill>
              </a:rPr>
              <a:t>і</a:t>
            </a:r>
            <a:r>
              <a:rPr lang="ru-RU" dirty="0" smtClean="0">
                <a:solidFill>
                  <a:schemeClr val="tx2"/>
                </a:solidFill>
              </a:rPr>
              <a:t> </a:t>
            </a:r>
            <a:r>
              <a:rPr lang="ru-RU" dirty="0" err="1" smtClean="0">
                <a:solidFill>
                  <a:schemeClr val="tx2"/>
                </a:solidFill>
              </a:rPr>
              <a:t>людини</a:t>
            </a:r>
            <a:r>
              <a:rPr lang="ru-RU" dirty="0" smtClean="0">
                <a:solidFill>
                  <a:schemeClr val="tx2"/>
                </a:solidFill>
              </a:rPr>
              <a:t>.</a:t>
            </a:r>
          </a:p>
          <a:p>
            <a:r>
              <a:rPr lang="ru-RU" dirty="0" err="1" smtClean="0">
                <a:solidFill>
                  <a:schemeClr val="tx2"/>
                </a:solidFill>
              </a:rPr>
              <a:t>Ця</a:t>
            </a:r>
            <a:r>
              <a:rPr lang="ru-RU" dirty="0" smtClean="0">
                <a:solidFill>
                  <a:schemeClr val="tx2"/>
                </a:solidFill>
              </a:rPr>
              <a:t> </a:t>
            </a:r>
            <a:r>
              <a:rPr lang="ru-RU" dirty="0" err="1" smtClean="0">
                <a:solidFill>
                  <a:schemeClr val="tx2"/>
                </a:solidFill>
              </a:rPr>
              <a:t>поезія</a:t>
            </a:r>
            <a:r>
              <a:rPr lang="ru-RU" dirty="0" smtClean="0">
                <a:solidFill>
                  <a:schemeClr val="tx2"/>
                </a:solidFill>
              </a:rPr>
              <a:t> — </a:t>
            </a:r>
            <a:r>
              <a:rPr lang="ru-RU" dirty="0" err="1" smtClean="0">
                <a:solidFill>
                  <a:schemeClr val="tx2"/>
                </a:solidFill>
              </a:rPr>
              <a:t>заклик</a:t>
            </a:r>
            <a:r>
              <a:rPr lang="ru-RU" dirty="0" smtClean="0">
                <a:solidFill>
                  <a:schemeClr val="tx2"/>
                </a:solidFill>
              </a:rPr>
              <a:t> не </a:t>
            </a:r>
            <a:r>
              <a:rPr lang="ru-RU" dirty="0" err="1" smtClean="0">
                <a:solidFill>
                  <a:schemeClr val="tx2"/>
                </a:solidFill>
              </a:rPr>
              <a:t>забувати</a:t>
            </a:r>
            <a:r>
              <a:rPr lang="ru-RU" dirty="0" smtClean="0">
                <a:solidFill>
                  <a:schemeClr val="tx2"/>
                </a:solidFill>
              </a:rPr>
              <a:t>, </a:t>
            </a:r>
            <a:r>
              <a:rPr lang="ru-RU" dirty="0" err="1" smtClean="0">
                <a:solidFill>
                  <a:schemeClr val="tx2"/>
                </a:solidFill>
              </a:rPr>
              <a:t>що</a:t>
            </a:r>
            <a:r>
              <a:rPr lang="ru-RU" dirty="0" smtClean="0">
                <a:solidFill>
                  <a:schemeClr val="tx2"/>
                </a:solidFill>
              </a:rPr>
              <a:t> </a:t>
            </a:r>
            <a:r>
              <a:rPr lang="ru-RU" dirty="0" err="1" smtClean="0">
                <a:solidFill>
                  <a:schemeClr val="tx2"/>
                </a:solidFill>
              </a:rPr>
              <a:t>життя</a:t>
            </a:r>
            <a:r>
              <a:rPr lang="ru-RU" dirty="0" smtClean="0">
                <a:solidFill>
                  <a:schemeClr val="tx2"/>
                </a:solidFill>
              </a:rPr>
              <a:t> — </a:t>
            </a:r>
            <a:r>
              <a:rPr lang="ru-RU" dirty="0" err="1" smtClean="0">
                <a:solidFill>
                  <a:schemeClr val="tx2"/>
                </a:solidFill>
              </a:rPr>
              <a:t>мить</a:t>
            </a:r>
            <a:r>
              <a:rPr lang="ru-RU" dirty="0" smtClean="0">
                <a:solidFill>
                  <a:schemeClr val="tx2"/>
                </a:solidFill>
              </a:rPr>
              <a:t>, яка так </a:t>
            </a:r>
            <a:r>
              <a:rPr lang="ru-RU" dirty="0" err="1" smtClean="0">
                <a:solidFill>
                  <a:schemeClr val="tx2"/>
                </a:solidFill>
              </a:rPr>
              <a:t>швидко</a:t>
            </a:r>
            <a:r>
              <a:rPr lang="ru-RU" dirty="0" smtClean="0">
                <a:solidFill>
                  <a:schemeClr val="tx2"/>
                </a:solidFill>
              </a:rPr>
              <a:t> </a:t>
            </a:r>
            <a:r>
              <a:rPr lang="ru-RU" dirty="0" err="1" smtClean="0">
                <a:solidFill>
                  <a:schemeClr val="tx2"/>
                </a:solidFill>
              </a:rPr>
              <a:t>спливає</a:t>
            </a:r>
            <a:r>
              <a:rPr lang="ru-RU" dirty="0" smtClean="0">
                <a:solidFill>
                  <a:schemeClr val="tx2"/>
                </a:solidFill>
              </a:rPr>
              <a:t>, тому треба </a:t>
            </a:r>
            <a:r>
              <a:rPr lang="ru-RU" dirty="0" err="1" smtClean="0">
                <a:solidFill>
                  <a:schemeClr val="tx2"/>
                </a:solidFill>
              </a:rPr>
              <a:t>насолодитися</a:t>
            </a:r>
            <a:r>
              <a:rPr lang="ru-RU" dirty="0" smtClean="0">
                <a:solidFill>
                  <a:schemeClr val="tx2"/>
                </a:solidFill>
              </a:rPr>
              <a:t> </a:t>
            </a:r>
            <a:r>
              <a:rPr lang="ru-RU" dirty="0" err="1" smtClean="0">
                <a:solidFill>
                  <a:schemeClr val="tx2"/>
                </a:solidFill>
              </a:rPr>
              <a:t>кожним</a:t>
            </a:r>
            <a:r>
              <a:rPr lang="ru-RU" dirty="0" smtClean="0">
                <a:solidFill>
                  <a:schemeClr val="tx2"/>
                </a:solidFill>
              </a:rPr>
              <a:t> </a:t>
            </a:r>
            <a:r>
              <a:rPr lang="ru-RU" dirty="0" err="1" smtClean="0">
                <a:solidFill>
                  <a:schemeClr val="tx2"/>
                </a:solidFill>
              </a:rPr>
              <a:t>прожитим</a:t>
            </a:r>
            <a:r>
              <a:rPr lang="ru-RU" dirty="0" smtClean="0">
                <a:solidFill>
                  <a:schemeClr val="tx2"/>
                </a:solidFill>
              </a:rPr>
              <a:t> днем, кожною </a:t>
            </a:r>
            <a:r>
              <a:rPr lang="ru-RU" dirty="0" err="1" smtClean="0">
                <a:solidFill>
                  <a:schemeClr val="tx2"/>
                </a:solidFill>
              </a:rPr>
              <a:t>хвилиною</a:t>
            </a:r>
            <a:r>
              <a:rPr lang="ru-RU" dirty="0" smtClean="0">
                <a:solidFill>
                  <a:schemeClr val="tx2"/>
                </a:solidFill>
              </a:rPr>
              <a:t>:</a:t>
            </a:r>
          </a:p>
          <a:p>
            <a:pPr algn="ctr">
              <a:buNone/>
            </a:pPr>
            <a:r>
              <a:rPr lang="ru-RU" dirty="0" smtClean="0">
                <a:solidFill>
                  <a:schemeClr val="tx2"/>
                </a:solidFill>
              </a:rPr>
              <a:t>Лови </a:t>
            </a:r>
            <a:r>
              <a:rPr lang="ru-RU" dirty="0" err="1" smtClean="0">
                <a:solidFill>
                  <a:schemeClr val="tx2"/>
                </a:solidFill>
              </a:rPr>
              <a:t>летючу</a:t>
            </a:r>
            <a:r>
              <a:rPr lang="ru-RU" dirty="0" smtClean="0">
                <a:solidFill>
                  <a:schemeClr val="tx2"/>
                </a:solidFill>
              </a:rPr>
              <a:t> </a:t>
            </a:r>
            <a:r>
              <a:rPr lang="ru-RU" dirty="0" err="1" smtClean="0">
                <a:solidFill>
                  <a:schemeClr val="tx2"/>
                </a:solidFill>
              </a:rPr>
              <a:t>мить</a:t>
            </a:r>
            <a:r>
              <a:rPr lang="ru-RU" dirty="0" smtClean="0">
                <a:solidFill>
                  <a:schemeClr val="tx2"/>
                </a:solidFill>
              </a:rPr>
              <a:t> </a:t>
            </a:r>
            <a:r>
              <a:rPr lang="ru-RU" dirty="0" err="1" smtClean="0">
                <a:solidFill>
                  <a:schemeClr val="tx2"/>
                </a:solidFill>
              </a:rPr>
              <a:t>життя</a:t>
            </a:r>
            <a:r>
              <a:rPr lang="ru-RU" dirty="0" smtClean="0">
                <a:solidFill>
                  <a:schemeClr val="tx2"/>
                </a:solidFill>
              </a:rPr>
              <a:t>!..</a:t>
            </a:r>
          </a:p>
          <a:p>
            <a:pPr algn="ctr">
              <a:buNone/>
            </a:pPr>
            <a:r>
              <a:rPr lang="ru-RU" dirty="0" smtClean="0">
                <a:solidFill>
                  <a:schemeClr val="tx2"/>
                </a:solidFill>
              </a:rPr>
              <a:t>Гори! </a:t>
            </a:r>
            <a:r>
              <a:rPr lang="ru-RU" dirty="0" err="1" smtClean="0">
                <a:solidFill>
                  <a:schemeClr val="tx2"/>
                </a:solidFill>
              </a:rPr>
              <a:t>Життя</a:t>
            </a:r>
            <a:r>
              <a:rPr lang="ru-RU" dirty="0" smtClean="0">
                <a:solidFill>
                  <a:schemeClr val="tx2"/>
                </a:solidFill>
              </a:rPr>
              <a:t> — </a:t>
            </a:r>
            <a:r>
              <a:rPr lang="ru-RU" dirty="0" err="1" smtClean="0">
                <a:solidFill>
                  <a:schemeClr val="tx2"/>
                </a:solidFill>
              </a:rPr>
              <a:t>єдина</a:t>
            </a:r>
            <a:r>
              <a:rPr lang="ru-RU" dirty="0" smtClean="0">
                <a:solidFill>
                  <a:schemeClr val="tx2"/>
                </a:solidFill>
              </a:rPr>
              <a:t> </a:t>
            </a:r>
            <a:r>
              <a:rPr lang="ru-RU" dirty="0" err="1" smtClean="0">
                <a:solidFill>
                  <a:schemeClr val="tx2"/>
                </a:solidFill>
              </a:rPr>
              <a:t>мить</a:t>
            </a:r>
            <a:r>
              <a:rPr lang="ru-RU" dirty="0" smtClean="0">
                <a:solidFill>
                  <a:schemeClr val="tx2"/>
                </a:solidFill>
              </a:rPr>
              <a:t>,</a:t>
            </a:r>
            <a:br>
              <a:rPr lang="ru-RU" dirty="0" smtClean="0">
                <a:solidFill>
                  <a:schemeClr val="tx2"/>
                </a:solidFill>
              </a:rPr>
            </a:br>
            <a:r>
              <a:rPr lang="ru-RU" dirty="0" smtClean="0">
                <a:solidFill>
                  <a:schemeClr val="tx2"/>
                </a:solidFill>
              </a:rPr>
              <a:t>для </a:t>
            </a:r>
            <a:r>
              <a:rPr lang="ru-RU" dirty="0" err="1" smtClean="0">
                <a:solidFill>
                  <a:schemeClr val="tx2"/>
                </a:solidFill>
              </a:rPr>
              <a:t>смерті</a:t>
            </a:r>
            <a:r>
              <a:rPr lang="ru-RU" dirty="0" smtClean="0">
                <a:solidFill>
                  <a:schemeClr val="tx2"/>
                </a:solidFill>
              </a:rPr>
              <a:t> ж — </a:t>
            </a:r>
            <a:r>
              <a:rPr lang="ru-RU" dirty="0" err="1" smtClean="0">
                <a:solidFill>
                  <a:schemeClr val="tx2"/>
                </a:solidFill>
              </a:rPr>
              <a:t>вічність</a:t>
            </a:r>
            <a:r>
              <a:rPr lang="ru-RU" dirty="0" smtClean="0">
                <a:solidFill>
                  <a:schemeClr val="tx2"/>
                </a:solidFill>
              </a:rPr>
              <a:t> </a:t>
            </a:r>
            <a:r>
              <a:rPr lang="ru-RU" dirty="0" err="1" smtClean="0">
                <a:solidFill>
                  <a:schemeClr val="tx2"/>
                </a:solidFill>
              </a:rPr>
              <a:t>ціла</a:t>
            </a:r>
            <a:r>
              <a:rPr lang="ru-RU" dirty="0" smtClean="0">
                <a:solidFill>
                  <a:schemeClr val="tx2"/>
                </a:solidFill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Образи твору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347864" y="1527048"/>
            <a:ext cx="5457808" cy="4572000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ru-RU" dirty="0" err="1" smtClean="0">
                <a:solidFill>
                  <a:schemeClr val="accent1"/>
                </a:solidFill>
              </a:rPr>
              <a:t>Образи</a:t>
            </a:r>
            <a:r>
              <a:rPr lang="ru-RU" dirty="0" smtClean="0">
                <a:solidFill>
                  <a:schemeClr val="accent1"/>
                </a:solidFill>
              </a:rPr>
              <a:t>: </a:t>
            </a:r>
          </a:p>
          <a:p>
            <a:r>
              <a:rPr lang="ru-RU" dirty="0" smtClean="0">
                <a:solidFill>
                  <a:schemeClr val="tx2"/>
                </a:solidFill>
              </a:rPr>
              <a:t>людей: </a:t>
            </a:r>
            <a:r>
              <a:rPr lang="ru-RU" dirty="0" err="1" smtClean="0">
                <a:solidFill>
                  <a:schemeClr val="tx2"/>
                </a:solidFill>
              </a:rPr>
              <a:t>ліричний</a:t>
            </a:r>
            <a:r>
              <a:rPr lang="ru-RU" dirty="0" smtClean="0">
                <a:solidFill>
                  <a:schemeClr val="tx2"/>
                </a:solidFill>
              </a:rPr>
              <a:t> герой — </a:t>
            </a:r>
            <a:r>
              <a:rPr lang="ru-RU" dirty="0" err="1" smtClean="0">
                <a:solidFill>
                  <a:schemeClr val="tx2"/>
                </a:solidFill>
              </a:rPr>
              <a:t>закоханий</a:t>
            </a:r>
            <a:r>
              <a:rPr lang="ru-RU" dirty="0" smtClean="0">
                <a:solidFill>
                  <a:schemeClr val="tx2"/>
                </a:solidFill>
              </a:rPr>
              <a:t>; Фауст — </a:t>
            </a:r>
            <a:r>
              <a:rPr lang="ru-RU" dirty="0" err="1" smtClean="0">
                <a:solidFill>
                  <a:schemeClr val="tx2"/>
                </a:solidFill>
              </a:rPr>
              <a:t>людина</a:t>
            </a:r>
            <a:r>
              <a:rPr lang="ru-RU" dirty="0" smtClean="0">
                <a:solidFill>
                  <a:schemeClr val="tx2"/>
                </a:solidFill>
              </a:rPr>
              <a:t>, яка </a:t>
            </a:r>
            <a:r>
              <a:rPr lang="ru-RU" dirty="0" err="1" smtClean="0">
                <a:solidFill>
                  <a:schemeClr val="tx2"/>
                </a:solidFill>
              </a:rPr>
              <a:t>хоче</a:t>
            </a:r>
            <a:r>
              <a:rPr lang="ru-RU" dirty="0" smtClean="0">
                <a:solidFill>
                  <a:schemeClr val="tx2"/>
                </a:solidFill>
              </a:rPr>
              <a:t> </a:t>
            </a:r>
            <a:r>
              <a:rPr lang="ru-RU" dirty="0" err="1" smtClean="0">
                <a:solidFill>
                  <a:schemeClr val="tx2"/>
                </a:solidFill>
              </a:rPr>
              <a:t>повернути</a:t>
            </a:r>
            <a:r>
              <a:rPr lang="ru-RU" dirty="0" smtClean="0">
                <a:solidFill>
                  <a:schemeClr val="tx2"/>
                </a:solidFill>
              </a:rPr>
              <a:t> </a:t>
            </a:r>
            <a:r>
              <a:rPr lang="ru-RU" dirty="0" err="1" smtClean="0">
                <a:solidFill>
                  <a:schemeClr val="tx2"/>
                </a:solidFill>
              </a:rPr>
              <a:t>минуле</a:t>
            </a:r>
            <a:r>
              <a:rPr lang="ru-RU" dirty="0" smtClean="0">
                <a:solidFill>
                  <a:schemeClr val="tx2"/>
                </a:solidFill>
              </a:rPr>
              <a:t>; </a:t>
            </a:r>
            <a:r>
              <a:rPr lang="ru-RU" dirty="0" err="1" smtClean="0">
                <a:solidFill>
                  <a:schemeClr val="tx2"/>
                </a:solidFill>
              </a:rPr>
              <a:t>примарна</a:t>
            </a:r>
            <a:r>
              <a:rPr lang="ru-RU" dirty="0" smtClean="0">
                <a:solidFill>
                  <a:schemeClr val="tx2"/>
                </a:solidFill>
              </a:rPr>
              <a:t> </a:t>
            </a:r>
            <a:r>
              <a:rPr lang="ru-RU" dirty="0" err="1" smtClean="0">
                <a:solidFill>
                  <a:schemeClr val="tx2"/>
                </a:solidFill>
              </a:rPr>
              <a:t>кохана</a:t>
            </a:r>
            <a:r>
              <a:rPr lang="ru-RU" dirty="0" smtClean="0">
                <a:solidFill>
                  <a:schemeClr val="tx2"/>
                </a:solidFill>
              </a:rPr>
              <a:t>; </a:t>
            </a:r>
          </a:p>
          <a:p>
            <a:r>
              <a:rPr lang="ru-RU" dirty="0" err="1" smtClean="0">
                <a:solidFill>
                  <a:schemeClr val="tx2"/>
                </a:solidFill>
              </a:rPr>
              <a:t>міфологічних</a:t>
            </a:r>
            <a:r>
              <a:rPr lang="ru-RU" dirty="0" smtClean="0">
                <a:solidFill>
                  <a:schemeClr val="tx2"/>
                </a:solidFill>
              </a:rPr>
              <a:t> </a:t>
            </a:r>
            <a:r>
              <a:rPr lang="ru-RU" dirty="0" err="1" smtClean="0">
                <a:solidFill>
                  <a:schemeClr val="tx2"/>
                </a:solidFill>
              </a:rPr>
              <a:t>істот</a:t>
            </a:r>
            <a:r>
              <a:rPr lang="ru-RU" dirty="0" smtClean="0">
                <a:solidFill>
                  <a:schemeClr val="tx2"/>
                </a:solidFill>
              </a:rPr>
              <a:t>: боги; </a:t>
            </a:r>
          </a:p>
          <a:p>
            <a:r>
              <a:rPr lang="ru-RU" dirty="0" err="1" smtClean="0">
                <a:solidFill>
                  <a:schemeClr val="tx2"/>
                </a:solidFill>
              </a:rPr>
              <a:t>природи</a:t>
            </a:r>
            <a:r>
              <a:rPr lang="ru-RU" dirty="0" smtClean="0">
                <a:solidFill>
                  <a:schemeClr val="tx2"/>
                </a:solidFill>
              </a:rPr>
              <a:t>: </a:t>
            </a:r>
            <a:r>
              <a:rPr lang="ru-RU" dirty="0" err="1" smtClean="0">
                <a:solidFill>
                  <a:schemeClr val="tx2"/>
                </a:solidFill>
              </a:rPr>
              <a:t>солов’ї</a:t>
            </a:r>
            <a:r>
              <a:rPr lang="ru-RU" dirty="0" smtClean="0">
                <a:solidFill>
                  <a:schemeClr val="tx2"/>
                </a:solidFill>
              </a:rPr>
              <a:t>, весна, </a:t>
            </a:r>
            <a:r>
              <a:rPr lang="ru-RU" dirty="0" err="1" smtClean="0">
                <a:solidFill>
                  <a:schemeClr val="tx2"/>
                </a:solidFill>
              </a:rPr>
              <a:t>шумляче</a:t>
            </a:r>
            <a:r>
              <a:rPr lang="ru-RU" dirty="0" smtClean="0">
                <a:solidFill>
                  <a:schemeClr val="tx2"/>
                </a:solidFill>
              </a:rPr>
              <a:t> море, земля, лист, </a:t>
            </a:r>
            <a:r>
              <a:rPr lang="ru-RU" dirty="0" err="1" smtClean="0">
                <a:solidFill>
                  <a:schemeClr val="tx2"/>
                </a:solidFill>
              </a:rPr>
              <a:t>квітка</a:t>
            </a:r>
            <a:r>
              <a:rPr lang="ru-RU" dirty="0" smtClean="0">
                <a:solidFill>
                  <a:schemeClr val="tx2"/>
                </a:solidFill>
              </a:rPr>
              <a:t>, </a:t>
            </a:r>
            <a:r>
              <a:rPr lang="ru-RU" dirty="0" err="1" smtClean="0">
                <a:solidFill>
                  <a:schemeClr val="tx2"/>
                </a:solidFill>
              </a:rPr>
              <a:t>струмок</a:t>
            </a:r>
            <a:r>
              <a:rPr lang="ru-RU" dirty="0" smtClean="0">
                <a:solidFill>
                  <a:schemeClr val="tx2"/>
                </a:solidFill>
              </a:rPr>
              <a:t>, </a:t>
            </a:r>
            <a:r>
              <a:rPr lang="ru-RU" dirty="0" err="1" smtClean="0">
                <a:solidFill>
                  <a:schemeClr val="tx2"/>
                </a:solidFill>
              </a:rPr>
              <a:t>зорі</a:t>
            </a:r>
            <a:r>
              <a:rPr lang="ru-RU" dirty="0" smtClean="0">
                <a:solidFill>
                  <a:schemeClr val="tx2"/>
                </a:solidFill>
              </a:rPr>
              <a:t> у </a:t>
            </a:r>
            <a:r>
              <a:rPr lang="ru-RU" dirty="0" err="1" smtClean="0">
                <a:solidFill>
                  <a:schemeClr val="tx2"/>
                </a:solidFill>
              </a:rPr>
              <a:t>воді</a:t>
            </a:r>
            <a:r>
              <a:rPr lang="ru-RU" dirty="0" smtClean="0">
                <a:solidFill>
                  <a:schemeClr val="tx2"/>
                </a:solidFill>
              </a:rPr>
              <a:t>, хмари, туман, </a:t>
            </a:r>
            <a:r>
              <a:rPr lang="ru-RU" dirty="0" err="1" smtClean="0">
                <a:solidFill>
                  <a:schemeClr val="tx2"/>
                </a:solidFill>
              </a:rPr>
              <a:t>верби</a:t>
            </a:r>
            <a:r>
              <a:rPr lang="ru-RU" dirty="0" smtClean="0">
                <a:solidFill>
                  <a:schemeClr val="tx2"/>
                </a:solidFill>
              </a:rPr>
              <a:t> </a:t>
            </a:r>
            <a:r>
              <a:rPr lang="ru-RU" dirty="0" err="1" smtClean="0">
                <a:solidFill>
                  <a:schemeClr val="tx2"/>
                </a:solidFill>
              </a:rPr>
              <a:t>п’яні</a:t>
            </a:r>
            <a:r>
              <a:rPr lang="ru-RU" dirty="0" smtClean="0">
                <a:solidFill>
                  <a:schemeClr val="tx2"/>
                </a:solidFill>
              </a:rPr>
              <a:t>; </a:t>
            </a:r>
          </a:p>
          <a:p>
            <a:r>
              <a:rPr lang="ru-RU" dirty="0" err="1" smtClean="0">
                <a:solidFill>
                  <a:schemeClr val="tx2"/>
                </a:solidFill>
              </a:rPr>
              <a:t>предметів</a:t>
            </a:r>
            <a:r>
              <a:rPr lang="ru-RU" dirty="0" smtClean="0">
                <a:solidFill>
                  <a:schemeClr val="tx2"/>
                </a:solidFill>
              </a:rPr>
              <a:t> </a:t>
            </a:r>
            <a:r>
              <a:rPr lang="ru-RU" dirty="0" err="1" smtClean="0">
                <a:solidFill>
                  <a:schemeClr val="tx2"/>
                </a:solidFill>
              </a:rPr>
              <a:t>і</a:t>
            </a:r>
            <a:r>
              <a:rPr lang="ru-RU" dirty="0" smtClean="0">
                <a:solidFill>
                  <a:schemeClr val="tx2"/>
                </a:solidFill>
              </a:rPr>
              <a:t> </a:t>
            </a:r>
            <a:r>
              <a:rPr lang="ru-RU" dirty="0" err="1" smtClean="0">
                <a:solidFill>
                  <a:schemeClr val="tx2"/>
                </a:solidFill>
              </a:rPr>
              <a:t>явищ</a:t>
            </a:r>
            <a:r>
              <a:rPr lang="ru-RU" dirty="0" smtClean="0">
                <a:solidFill>
                  <a:schemeClr val="tx2"/>
                </a:solidFill>
              </a:rPr>
              <a:t>: </a:t>
            </a:r>
            <a:r>
              <a:rPr lang="ru-RU" dirty="0" err="1" smtClean="0">
                <a:solidFill>
                  <a:schemeClr val="tx2"/>
                </a:solidFill>
              </a:rPr>
              <a:t>поцілунок</a:t>
            </a:r>
            <a:r>
              <a:rPr lang="ru-RU" dirty="0" smtClean="0">
                <a:solidFill>
                  <a:schemeClr val="tx2"/>
                </a:solidFill>
              </a:rPr>
              <a:t>, </a:t>
            </a:r>
            <a:r>
              <a:rPr lang="ru-RU" dirty="0" err="1" smtClean="0">
                <a:solidFill>
                  <a:schemeClr val="tx2"/>
                </a:solidFill>
              </a:rPr>
              <a:t>мить</a:t>
            </a:r>
            <a:r>
              <a:rPr lang="ru-RU" dirty="0" smtClean="0">
                <a:solidFill>
                  <a:schemeClr val="tx2"/>
                </a:solidFill>
              </a:rPr>
              <a:t> </a:t>
            </a:r>
            <a:r>
              <a:rPr lang="ru-RU" dirty="0" err="1" smtClean="0">
                <a:solidFill>
                  <a:schemeClr val="tx2"/>
                </a:solidFill>
              </a:rPr>
              <a:t>життя</a:t>
            </a:r>
            <a:r>
              <a:rPr lang="ru-RU" dirty="0" smtClean="0">
                <a:solidFill>
                  <a:schemeClr val="tx2"/>
                </a:solidFill>
              </a:rPr>
              <a:t>, струни </a:t>
            </a:r>
            <a:r>
              <a:rPr lang="ru-RU" dirty="0" err="1" smtClean="0">
                <a:solidFill>
                  <a:schemeClr val="tx2"/>
                </a:solidFill>
              </a:rPr>
              <a:t>золоті</a:t>
            </a:r>
            <a:r>
              <a:rPr lang="ru-RU" dirty="0" smtClean="0">
                <a:solidFill>
                  <a:schemeClr val="tx2"/>
                </a:solidFill>
              </a:rPr>
              <a:t>, </a:t>
            </a:r>
            <a:r>
              <a:rPr lang="ru-RU" dirty="0" err="1" smtClean="0">
                <a:solidFill>
                  <a:schemeClr val="tx2"/>
                </a:solidFill>
              </a:rPr>
              <a:t>бенкет</a:t>
            </a:r>
            <a:r>
              <a:rPr lang="ru-RU" dirty="0" smtClean="0">
                <a:solidFill>
                  <a:schemeClr val="tx2"/>
                </a:solidFill>
              </a:rPr>
              <a:t> </a:t>
            </a:r>
            <a:r>
              <a:rPr lang="ru-RU" dirty="0" err="1" smtClean="0">
                <a:solidFill>
                  <a:schemeClr val="tx2"/>
                </a:solidFill>
              </a:rPr>
              <a:t>весни</a:t>
            </a:r>
            <a:r>
              <a:rPr lang="ru-RU" dirty="0" smtClean="0">
                <a:solidFill>
                  <a:schemeClr val="tx2"/>
                </a:solidFill>
              </a:rPr>
              <a:t>, </a:t>
            </a:r>
            <a:r>
              <a:rPr lang="ru-RU" dirty="0" err="1" smtClean="0">
                <a:solidFill>
                  <a:schemeClr val="tx2"/>
                </a:solidFill>
              </a:rPr>
              <a:t>дзвін</a:t>
            </a:r>
            <a:r>
              <a:rPr lang="ru-RU" dirty="0" smtClean="0">
                <a:solidFill>
                  <a:schemeClr val="tx2"/>
                </a:solidFill>
              </a:rPr>
              <a:t> чарок, </a:t>
            </a:r>
            <a:r>
              <a:rPr lang="ru-RU" dirty="0" err="1" smtClean="0">
                <a:solidFill>
                  <a:schemeClr val="tx2"/>
                </a:solidFill>
              </a:rPr>
              <a:t>бажання</a:t>
            </a:r>
            <a:r>
              <a:rPr lang="ru-RU" dirty="0" smtClean="0">
                <a:solidFill>
                  <a:schemeClr val="tx2"/>
                </a:solidFill>
              </a:rPr>
              <a:t>, </a:t>
            </a:r>
            <a:r>
              <a:rPr lang="ru-RU" dirty="0" err="1" smtClean="0">
                <a:solidFill>
                  <a:schemeClr val="tx2"/>
                </a:solidFill>
              </a:rPr>
              <a:t>холодні</a:t>
            </a:r>
            <a:r>
              <a:rPr lang="ru-RU" dirty="0" smtClean="0">
                <a:solidFill>
                  <a:schemeClr val="tx2"/>
                </a:solidFill>
              </a:rPr>
              <a:t> груди. </a:t>
            </a:r>
            <a:endParaRPr lang="en-US" dirty="0" smtClean="0">
              <a:solidFill>
                <a:schemeClr val="tx2"/>
              </a:solidFill>
            </a:endParaRPr>
          </a:p>
          <a:p>
            <a:endParaRPr lang="ru-RU" dirty="0"/>
          </a:p>
        </p:txBody>
      </p:sp>
      <p:pic>
        <p:nvPicPr>
          <p:cNvPr id="5122" name="Picture 2" descr="Чари ночі - ОЛЕКСАНДР ОЛЕСЬ (1878-1944) - ОБРАЗНЕ СЛОВО ПОЕТИЧНОГО 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844824"/>
            <a:ext cx="3168352" cy="396914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Символічні</a:t>
            </a:r>
            <a:r>
              <a:rPr lang="ru-RU" dirty="0" smtClean="0"/>
              <a:t> </a:t>
            </a:r>
            <a:r>
              <a:rPr lang="ru-RU" dirty="0" err="1" smtClean="0"/>
              <a:t>образи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18720" cy="4572000"/>
          </a:xfrm>
        </p:spPr>
        <p:txBody>
          <a:bodyPr/>
          <a:lstStyle/>
          <a:p>
            <a:r>
              <a:rPr lang="ru-RU" dirty="0" err="1" smtClean="0">
                <a:solidFill>
                  <a:schemeClr val="tx2"/>
                </a:solidFill>
              </a:rPr>
              <a:t>солов’ї</a:t>
            </a:r>
            <a:r>
              <a:rPr lang="ru-RU" dirty="0" smtClean="0">
                <a:solidFill>
                  <a:schemeClr val="tx2"/>
                </a:solidFill>
              </a:rPr>
              <a:t> (символ </a:t>
            </a:r>
            <a:r>
              <a:rPr lang="ru-RU" dirty="0" err="1" smtClean="0">
                <a:solidFill>
                  <a:schemeClr val="tx2"/>
                </a:solidFill>
              </a:rPr>
              <a:t>весни</a:t>
            </a:r>
            <a:r>
              <a:rPr lang="ru-RU" dirty="0" smtClean="0">
                <a:solidFill>
                  <a:schemeClr val="tx2"/>
                </a:solidFill>
              </a:rPr>
              <a:t>, </a:t>
            </a:r>
            <a:r>
              <a:rPr lang="ru-RU" dirty="0" err="1" smtClean="0">
                <a:solidFill>
                  <a:schemeClr val="tx2"/>
                </a:solidFill>
              </a:rPr>
              <a:t>кохання</a:t>
            </a:r>
            <a:r>
              <a:rPr lang="ru-RU" dirty="0" smtClean="0">
                <a:solidFill>
                  <a:schemeClr val="tx2"/>
                </a:solidFill>
              </a:rPr>
              <a:t>); </a:t>
            </a:r>
          </a:p>
          <a:p>
            <a:r>
              <a:rPr lang="ru-RU" dirty="0" err="1" smtClean="0">
                <a:solidFill>
                  <a:schemeClr val="tx2"/>
                </a:solidFill>
              </a:rPr>
              <a:t>іскра</a:t>
            </a:r>
            <a:r>
              <a:rPr lang="ru-RU" dirty="0" smtClean="0">
                <a:solidFill>
                  <a:schemeClr val="tx2"/>
                </a:solidFill>
              </a:rPr>
              <a:t> (символ </a:t>
            </a:r>
            <a:r>
              <a:rPr lang="ru-RU" dirty="0" err="1" smtClean="0">
                <a:solidFill>
                  <a:schemeClr val="tx2"/>
                </a:solidFill>
              </a:rPr>
              <a:t>душевної</a:t>
            </a:r>
            <a:r>
              <a:rPr lang="ru-RU" dirty="0" smtClean="0">
                <a:solidFill>
                  <a:schemeClr val="tx2"/>
                </a:solidFill>
              </a:rPr>
              <a:t> </a:t>
            </a:r>
            <a:r>
              <a:rPr lang="ru-RU" dirty="0" err="1" smtClean="0">
                <a:solidFill>
                  <a:schemeClr val="tx2"/>
                </a:solidFill>
              </a:rPr>
              <a:t>енергії</a:t>
            </a:r>
            <a:r>
              <a:rPr lang="ru-RU" dirty="0" smtClean="0">
                <a:solidFill>
                  <a:schemeClr val="tx2"/>
                </a:solidFill>
              </a:rPr>
              <a:t>, </a:t>
            </a:r>
            <a:r>
              <a:rPr lang="ru-RU" dirty="0" err="1" smtClean="0">
                <a:solidFill>
                  <a:schemeClr val="tx2"/>
                </a:solidFill>
              </a:rPr>
              <a:t>завзяття</a:t>
            </a:r>
            <a:r>
              <a:rPr lang="ru-RU" dirty="0" smtClean="0">
                <a:solidFill>
                  <a:schemeClr val="tx2"/>
                </a:solidFill>
              </a:rPr>
              <a:t>); </a:t>
            </a:r>
          </a:p>
          <a:p>
            <a:r>
              <a:rPr lang="ru-RU" dirty="0" err="1" smtClean="0">
                <a:solidFill>
                  <a:schemeClr val="tx2"/>
                </a:solidFill>
              </a:rPr>
              <a:t>бенкет</a:t>
            </a:r>
            <a:r>
              <a:rPr lang="ru-RU" dirty="0" smtClean="0">
                <a:solidFill>
                  <a:schemeClr val="tx2"/>
                </a:solidFill>
              </a:rPr>
              <a:t> </a:t>
            </a:r>
            <a:r>
              <a:rPr lang="ru-RU" dirty="0" err="1" smtClean="0">
                <a:solidFill>
                  <a:schemeClr val="tx2"/>
                </a:solidFill>
              </a:rPr>
              <a:t>весни</a:t>
            </a:r>
            <a:r>
              <a:rPr lang="ru-RU" dirty="0" smtClean="0">
                <a:solidFill>
                  <a:schemeClr val="tx2"/>
                </a:solidFill>
              </a:rPr>
              <a:t> (символ </a:t>
            </a:r>
            <a:r>
              <a:rPr lang="ru-RU" dirty="0" err="1" smtClean="0">
                <a:solidFill>
                  <a:schemeClr val="tx2"/>
                </a:solidFill>
              </a:rPr>
              <a:t>буяння</a:t>
            </a:r>
            <a:r>
              <a:rPr lang="ru-RU" dirty="0" smtClean="0">
                <a:solidFill>
                  <a:schemeClr val="tx2"/>
                </a:solidFill>
              </a:rPr>
              <a:t> </a:t>
            </a:r>
            <a:r>
              <a:rPr lang="ru-RU" dirty="0" err="1" smtClean="0">
                <a:solidFill>
                  <a:schemeClr val="tx2"/>
                </a:solidFill>
              </a:rPr>
              <a:t>природи</a:t>
            </a:r>
            <a:r>
              <a:rPr lang="ru-RU" dirty="0" smtClean="0">
                <a:solidFill>
                  <a:schemeClr val="tx2"/>
                </a:solidFill>
              </a:rPr>
              <a:t> </a:t>
            </a:r>
            <a:r>
              <a:rPr lang="ru-RU" dirty="0" err="1" smtClean="0">
                <a:solidFill>
                  <a:schemeClr val="tx2"/>
                </a:solidFill>
              </a:rPr>
              <a:t>й</a:t>
            </a:r>
            <a:r>
              <a:rPr lang="ru-RU" dirty="0" smtClean="0">
                <a:solidFill>
                  <a:schemeClr val="tx2"/>
                </a:solidFill>
              </a:rPr>
              <a:t> </a:t>
            </a:r>
            <a:r>
              <a:rPr lang="ru-RU" dirty="0" err="1" smtClean="0">
                <a:solidFill>
                  <a:schemeClr val="tx2"/>
                </a:solidFill>
              </a:rPr>
              <a:t>життя</a:t>
            </a:r>
            <a:r>
              <a:rPr lang="ru-RU" dirty="0" smtClean="0">
                <a:solidFill>
                  <a:schemeClr val="tx2"/>
                </a:solidFill>
              </a:rPr>
              <a:t>); </a:t>
            </a:r>
          </a:p>
          <a:p>
            <a:r>
              <a:rPr lang="ru-RU" dirty="0" smtClean="0">
                <a:solidFill>
                  <a:schemeClr val="tx2"/>
                </a:solidFill>
              </a:rPr>
              <a:t>Фауст (символ </a:t>
            </a:r>
            <a:r>
              <a:rPr lang="ru-RU" dirty="0" err="1" smtClean="0">
                <a:solidFill>
                  <a:schemeClr val="tx2"/>
                </a:solidFill>
              </a:rPr>
              <a:t>неповоротності</a:t>
            </a:r>
            <a:r>
              <a:rPr lang="ru-RU" dirty="0" smtClean="0">
                <a:solidFill>
                  <a:schemeClr val="tx2"/>
                </a:solidFill>
              </a:rPr>
              <a:t> </a:t>
            </a:r>
            <a:r>
              <a:rPr lang="ru-RU" dirty="0" err="1" smtClean="0">
                <a:solidFill>
                  <a:schemeClr val="tx2"/>
                </a:solidFill>
              </a:rPr>
              <a:t>минулого</a:t>
            </a:r>
            <a:r>
              <a:rPr lang="ru-RU" dirty="0" smtClean="0">
                <a:solidFill>
                  <a:schemeClr val="tx2"/>
                </a:solidFill>
              </a:rPr>
              <a:t>, </a:t>
            </a:r>
            <a:r>
              <a:rPr lang="ru-RU" dirty="0" err="1" smtClean="0">
                <a:solidFill>
                  <a:schemeClr val="tx2"/>
                </a:solidFill>
              </a:rPr>
              <a:t>минущості</a:t>
            </a:r>
            <a:r>
              <a:rPr lang="ru-RU" dirty="0" smtClean="0">
                <a:solidFill>
                  <a:schemeClr val="tx2"/>
                </a:solidFill>
              </a:rPr>
              <a:t>, </a:t>
            </a:r>
            <a:r>
              <a:rPr lang="ru-RU" dirty="0" err="1" smtClean="0">
                <a:solidFill>
                  <a:schemeClr val="tx2"/>
                </a:solidFill>
              </a:rPr>
              <a:t>марності</a:t>
            </a:r>
            <a:r>
              <a:rPr lang="ru-RU" dirty="0" smtClean="0">
                <a:solidFill>
                  <a:schemeClr val="tx2"/>
                </a:solidFill>
              </a:rPr>
              <a:t> </a:t>
            </a:r>
            <a:r>
              <a:rPr lang="ru-RU" dirty="0" err="1" smtClean="0">
                <a:solidFill>
                  <a:schemeClr val="tx2"/>
                </a:solidFill>
              </a:rPr>
              <a:t>намагань</a:t>
            </a:r>
            <a:r>
              <a:rPr lang="ru-RU" dirty="0" smtClean="0">
                <a:solidFill>
                  <a:schemeClr val="tx2"/>
                </a:solidFill>
              </a:rPr>
              <a:t>).</a:t>
            </a:r>
            <a:endParaRPr lang="ru-RU" dirty="0">
              <a:solidFill>
                <a:schemeClr val="tx2"/>
              </a:solidFill>
            </a:endParaRPr>
          </a:p>
        </p:txBody>
      </p:sp>
      <p:pic>
        <p:nvPicPr>
          <p:cNvPr id="4" name="Picture 2" descr="О.Олесь &quot;Чари ночі&quot; - презентація з української літератури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5816" y="4005064"/>
            <a:ext cx="3384376" cy="253608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27</TotalTime>
  <Words>278</Words>
  <Application>Microsoft Office PowerPoint</Application>
  <PresentationFormat>Экран (4:3)</PresentationFormat>
  <Paragraphs>63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Официальная</vt:lpstr>
      <vt:lpstr>О.Олесь “Чари ночі”</vt:lpstr>
      <vt:lpstr>“Чари ночі”</vt:lpstr>
      <vt:lpstr>“Чари ночі” критика</vt:lpstr>
      <vt:lpstr>Композиція</vt:lpstr>
      <vt:lpstr>Аналіз твору</vt:lpstr>
      <vt:lpstr>Аналіз твору</vt:lpstr>
      <vt:lpstr>Аналіз твору</vt:lpstr>
      <vt:lpstr>Образи твору</vt:lpstr>
      <vt:lpstr>Символічні образи</vt:lpstr>
      <vt:lpstr>Художні засоби “Чари ночі”</vt:lpstr>
      <vt:lpstr>Слайд 11</vt:lpstr>
      <vt:lpstr>Домашнє завдання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О.Олесь “Чари ночі”</dc:title>
  <dc:creator>july</dc:creator>
  <cp:lastModifiedBy>july</cp:lastModifiedBy>
  <cp:revision>7</cp:revision>
  <dcterms:created xsi:type="dcterms:W3CDTF">2020-05-09T13:18:17Z</dcterms:created>
  <dcterms:modified xsi:type="dcterms:W3CDTF">2021-06-16T12:15:59Z</dcterms:modified>
</cp:coreProperties>
</file>