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Промислові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аварії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катастрофи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їхні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наслідки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14338"/>
            <a:ext cx="9144000" cy="732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техногенного характеру, яка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спричинила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створює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здоров'ю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обладнання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порушення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транспортного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довкіллю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поділяють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категорії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категорія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часткової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зупинки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великими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матеріальними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збитками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сильнодіючих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розповсюдженням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здоров'я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категорія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пошкодження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окремих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загибеллю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персоналу,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сильнодіючих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розповсюдженням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межах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Згідно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заподіяною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шкодою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розрізняють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особливо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Особливо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великих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супроводжуються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великими жертвами.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характеру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зумовив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розподіл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видами: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витоком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сильнодіючих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отруйних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аміаку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хлору,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сірчаної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азотної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кислот, чадного газу,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сірчаного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газу та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Характер </a:t>
            </a:r>
            <a:r>
              <a:rPr lang="ru-RU" sz="2400" dirty="0" err="1" smtClean="0"/>
              <a:t>наслідків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аварій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виду </a:t>
            </a:r>
            <a:r>
              <a:rPr lang="ru-RU" sz="2400" dirty="0" err="1" smtClean="0"/>
              <a:t>аварії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Виробничі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аварії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можуть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виникнути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промислових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підприємствах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птахофабриках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тваринницьких</a:t>
            </a:r>
            <a:r>
              <a:rPr lang="ru-RU" sz="2400" dirty="0" smtClean="0">
                <a:solidFill>
                  <a:srgbClr val="FF0000"/>
                </a:solidFill>
              </a:rPr>
              <a:t> комплексах, у </a:t>
            </a:r>
            <a:r>
              <a:rPr lang="ru-RU" sz="2400" dirty="0" err="1" smtClean="0">
                <a:solidFill>
                  <a:srgbClr val="FF0000"/>
                </a:solidFill>
              </a:rPr>
              <a:t>майстернях</a:t>
            </a:r>
            <a:r>
              <a:rPr lang="ru-RU" sz="2400" dirty="0" smtClean="0">
                <a:solidFill>
                  <a:srgbClr val="FF0000"/>
                </a:solidFill>
              </a:rPr>
              <a:t>, на </a:t>
            </a:r>
            <a:r>
              <a:rPr lang="ru-RU" sz="2400" dirty="0" err="1" smtClean="0">
                <a:solidFill>
                  <a:srgbClr val="FF0000"/>
                </a:solidFill>
              </a:rPr>
              <a:t>підприємствах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переробки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сільськогосподарської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продукції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285776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Безвідповідальне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ставлення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проектувальників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техніки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керівників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підрозділів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контроль за станом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особливо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вибухонебезпечними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легкозаймистими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ділянками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Порушення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норм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будівництві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монтажі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обізнаність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лабораторних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умовах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Стихійні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лиха,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електропостачання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газопроводів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комунальної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мережі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корпусів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тваринницьких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ферм.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Порушення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правил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експлуатації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обладнання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машин,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механізмів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транспорту.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правил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зберігання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агресивних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пожежонебезпечних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неправильне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сусідніх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енергетичних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лініях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комунальних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мережах.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них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уражаючи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рідинами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газами; завали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електричним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струмом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затоплення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разом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людьми,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негативний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психологічний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людей.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зумовити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катастрофу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невиправними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великими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людськими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втратами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Катастрофа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великомасштабна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рослинного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змінюючи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умови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існування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Глобальні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охоплюють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континенти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ставить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існування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усієї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біосфери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великих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обсягами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людськими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жертвами, 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характером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післядії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людей,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рослин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такими, як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сучасної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зброї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масового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471</Words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. Промислові аварії, катастрофи і їхні наслідки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Промислові аварії, катастрофи і їхні наслідки </dc:title>
  <cp:lastModifiedBy>Admin</cp:lastModifiedBy>
  <cp:revision>10</cp:revision>
  <dcterms:modified xsi:type="dcterms:W3CDTF">2020-09-30T05:20:29Z</dcterms:modified>
</cp:coreProperties>
</file>